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  <p:sldMasterId id="2147483885" r:id="rId2"/>
  </p:sldMasterIdLst>
  <p:notesMasterIdLst>
    <p:notesMasterId r:id="rId48"/>
  </p:notesMasterIdLst>
  <p:sldIdLst>
    <p:sldId id="256" r:id="rId3"/>
    <p:sldId id="301" r:id="rId4"/>
    <p:sldId id="275" r:id="rId5"/>
    <p:sldId id="418" r:id="rId6"/>
    <p:sldId id="260" r:id="rId7"/>
    <p:sldId id="318" r:id="rId8"/>
    <p:sldId id="416" r:id="rId9"/>
    <p:sldId id="422" r:id="rId10"/>
    <p:sldId id="417" r:id="rId11"/>
    <p:sldId id="404" r:id="rId12"/>
    <p:sldId id="332" r:id="rId13"/>
    <p:sldId id="319" r:id="rId14"/>
    <p:sldId id="406" r:id="rId15"/>
    <p:sldId id="407" r:id="rId16"/>
    <p:sldId id="281" r:id="rId17"/>
    <p:sldId id="280" r:id="rId18"/>
    <p:sldId id="302" r:id="rId19"/>
    <p:sldId id="430" r:id="rId20"/>
    <p:sldId id="325" r:id="rId21"/>
    <p:sldId id="276" r:id="rId22"/>
    <p:sldId id="1403" r:id="rId23"/>
    <p:sldId id="1404" r:id="rId24"/>
    <p:sldId id="1405" r:id="rId25"/>
    <p:sldId id="1406" r:id="rId26"/>
    <p:sldId id="335" r:id="rId27"/>
    <p:sldId id="408" r:id="rId28"/>
    <p:sldId id="396" r:id="rId29"/>
    <p:sldId id="285" r:id="rId30"/>
    <p:sldId id="409" r:id="rId31"/>
    <p:sldId id="284" r:id="rId32"/>
    <p:sldId id="410" r:id="rId33"/>
    <p:sldId id="290" r:id="rId34"/>
    <p:sldId id="287" r:id="rId35"/>
    <p:sldId id="411" r:id="rId36"/>
    <p:sldId id="291" r:id="rId37"/>
    <p:sldId id="293" r:id="rId38"/>
    <p:sldId id="412" r:id="rId39"/>
    <p:sldId id="397" r:id="rId40"/>
    <p:sldId id="296" r:id="rId41"/>
    <p:sldId id="413" r:id="rId42"/>
    <p:sldId id="297" r:id="rId43"/>
    <p:sldId id="429" r:id="rId44"/>
    <p:sldId id="292" r:id="rId45"/>
    <p:sldId id="419" r:id="rId46"/>
    <p:sldId id="333" r:id="rId47"/>
  </p:sldIdLst>
  <p:sldSz cx="12192000" cy="6858000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 Barnard" initials="MB" lastIdx="2" clrIdx="0">
    <p:extLst>
      <p:ext uri="{19B8F6BF-5375-455C-9EA6-DF929625EA0E}">
        <p15:presenceInfo xmlns:p15="http://schemas.microsoft.com/office/powerpoint/2012/main" userId="S::marian.barnard@anew.ie::cc388e0b-5873-41ea-a748-87ccab595dd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65752" autoAdjust="0"/>
  </p:normalViewPr>
  <p:slideViewPr>
    <p:cSldViewPr snapToGrid="0">
      <p:cViewPr varScale="1">
        <p:scale>
          <a:sx n="54" d="100"/>
          <a:sy n="54" d="100"/>
        </p:scale>
        <p:origin x="1810" y="58"/>
      </p:cViewPr>
      <p:guideLst/>
    </p:cSldViewPr>
  </p:slideViewPr>
  <p:outlineViewPr>
    <p:cViewPr>
      <p:scale>
        <a:sx n="33" d="100"/>
        <a:sy n="33" d="100"/>
      </p:scale>
      <p:origin x="0" y="-5455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66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15T11:20:55.936" idx="2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svg"/><Relationship Id="rId1" Type="http://schemas.openxmlformats.org/officeDocument/2006/relationships/image" Target="../media/image63.png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10" Type="http://schemas.openxmlformats.org/officeDocument/2006/relationships/image" Target="../media/image72.svg"/><Relationship Id="rId4" Type="http://schemas.openxmlformats.org/officeDocument/2006/relationships/image" Target="../media/image66.svg"/><Relationship Id="rId9" Type="http://schemas.openxmlformats.org/officeDocument/2006/relationships/image" Target="../media/image71.pn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svg"/><Relationship Id="rId1" Type="http://schemas.openxmlformats.org/officeDocument/2006/relationships/image" Target="../media/image74.png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77.sv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diagrams/_rels/drawing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svg"/><Relationship Id="rId1" Type="http://schemas.openxmlformats.org/officeDocument/2006/relationships/image" Target="../media/image63.png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10" Type="http://schemas.openxmlformats.org/officeDocument/2006/relationships/image" Target="../media/image72.svg"/><Relationship Id="rId4" Type="http://schemas.openxmlformats.org/officeDocument/2006/relationships/image" Target="../media/image66.svg"/><Relationship Id="rId9" Type="http://schemas.openxmlformats.org/officeDocument/2006/relationships/image" Target="../media/image71.pn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svg"/><Relationship Id="rId1" Type="http://schemas.openxmlformats.org/officeDocument/2006/relationships/image" Target="../media/image74.png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77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F4DD28-5EEE-40AA-8DBA-87AB26B06B9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00036F-6F83-4781-84CA-32651CD77A09}">
      <dgm:prSet/>
      <dgm:spPr/>
      <dgm:t>
        <a:bodyPr/>
        <a:lstStyle/>
        <a:p>
          <a:r>
            <a:rPr lang="en-IE" b="0" i="0" dirty="0"/>
            <a:t>A constitution is simply the </a:t>
          </a:r>
          <a:r>
            <a:rPr lang="en-IE" b="1" i="0" dirty="0"/>
            <a:t>aims and rules that your organisation will use</a:t>
          </a:r>
          <a:r>
            <a:rPr lang="en-IE" b="0" i="0" dirty="0"/>
            <a:t>. It's a statement of what your organisation is going to do and how it is going to do it.</a:t>
          </a:r>
          <a:endParaRPr lang="en-US" dirty="0"/>
        </a:p>
      </dgm:t>
    </dgm:pt>
    <dgm:pt modelId="{2C74E775-A142-42C3-9F31-4C4913D81730}" type="parTrans" cxnId="{2C05BAFB-1130-476C-94E6-5E4054D71EE9}">
      <dgm:prSet/>
      <dgm:spPr/>
      <dgm:t>
        <a:bodyPr/>
        <a:lstStyle/>
        <a:p>
          <a:endParaRPr lang="en-US"/>
        </a:p>
      </dgm:t>
    </dgm:pt>
    <dgm:pt modelId="{9AC82C57-A122-4E04-903C-88C888FC9936}" type="sibTrans" cxnId="{2C05BAFB-1130-476C-94E6-5E4054D71EE9}">
      <dgm:prSet/>
      <dgm:spPr/>
      <dgm:t>
        <a:bodyPr/>
        <a:lstStyle/>
        <a:p>
          <a:endParaRPr lang="en-US"/>
        </a:p>
      </dgm:t>
    </dgm:pt>
    <dgm:pt modelId="{E0D81E44-C8F6-4B19-BFAE-D6120CF66884}">
      <dgm:prSet/>
      <dgm:spPr/>
      <dgm:t>
        <a:bodyPr/>
        <a:lstStyle/>
        <a:p>
          <a:r>
            <a:rPr lang="en-IE" b="0" i="0" dirty="0"/>
            <a:t>Any organisation </a:t>
          </a:r>
          <a:r>
            <a:rPr lang="en-IE" b="1" i="0" dirty="0"/>
            <a:t>should have an established constitution and bylaws at</a:t>
          </a:r>
          <a:r>
            <a:rPr lang="en-IE" b="0" i="0" dirty="0"/>
            <a:t> the beginning in order to have a standard for organisational decisions, as well as for the definition of its identity.</a:t>
          </a:r>
          <a:endParaRPr lang="en-US" dirty="0"/>
        </a:p>
      </dgm:t>
    </dgm:pt>
    <dgm:pt modelId="{E16D33A0-6BB2-4640-8B97-74BAD79EFBD8}" type="parTrans" cxnId="{64733236-ECBE-4E37-8F8A-C351F2FDF18C}">
      <dgm:prSet/>
      <dgm:spPr/>
      <dgm:t>
        <a:bodyPr/>
        <a:lstStyle/>
        <a:p>
          <a:endParaRPr lang="en-US"/>
        </a:p>
      </dgm:t>
    </dgm:pt>
    <dgm:pt modelId="{059A2943-8F9D-4191-AF19-B52FEB26DF8E}" type="sibTrans" cxnId="{64733236-ECBE-4E37-8F8A-C351F2FDF18C}">
      <dgm:prSet/>
      <dgm:spPr/>
      <dgm:t>
        <a:bodyPr/>
        <a:lstStyle/>
        <a:p>
          <a:endParaRPr lang="en-US"/>
        </a:p>
      </dgm:t>
    </dgm:pt>
    <dgm:pt modelId="{9E5A304A-92C0-4733-8751-9AFE811F8D30}" type="pres">
      <dgm:prSet presAssocID="{A7F4DD28-5EEE-40AA-8DBA-87AB26B06B90}" presName="vert0" presStyleCnt="0">
        <dgm:presLayoutVars>
          <dgm:dir/>
          <dgm:animOne val="branch"/>
          <dgm:animLvl val="lvl"/>
        </dgm:presLayoutVars>
      </dgm:prSet>
      <dgm:spPr/>
    </dgm:pt>
    <dgm:pt modelId="{7691592B-64A4-4A22-AB7A-B5D2CCE982EF}" type="pres">
      <dgm:prSet presAssocID="{4700036F-6F83-4781-84CA-32651CD77A09}" presName="thickLine" presStyleLbl="alignNode1" presStyleIdx="0" presStyleCnt="2"/>
      <dgm:spPr/>
    </dgm:pt>
    <dgm:pt modelId="{0AA86514-15E9-425C-A218-866BF3E5D265}" type="pres">
      <dgm:prSet presAssocID="{4700036F-6F83-4781-84CA-32651CD77A09}" presName="horz1" presStyleCnt="0"/>
      <dgm:spPr/>
    </dgm:pt>
    <dgm:pt modelId="{927390FF-422D-45C8-B00D-D39B4A53606C}" type="pres">
      <dgm:prSet presAssocID="{4700036F-6F83-4781-84CA-32651CD77A09}" presName="tx1" presStyleLbl="revTx" presStyleIdx="0" presStyleCnt="2"/>
      <dgm:spPr/>
    </dgm:pt>
    <dgm:pt modelId="{4D025C05-86E8-4A26-B996-8EF003D86A0E}" type="pres">
      <dgm:prSet presAssocID="{4700036F-6F83-4781-84CA-32651CD77A09}" presName="vert1" presStyleCnt="0"/>
      <dgm:spPr/>
    </dgm:pt>
    <dgm:pt modelId="{8E659EFA-86EB-4F7E-9E6A-71FE0A487F68}" type="pres">
      <dgm:prSet presAssocID="{E0D81E44-C8F6-4B19-BFAE-D6120CF66884}" presName="thickLine" presStyleLbl="alignNode1" presStyleIdx="1" presStyleCnt="2"/>
      <dgm:spPr/>
    </dgm:pt>
    <dgm:pt modelId="{579054EA-C9C9-4E11-82BF-26B8B073B7BB}" type="pres">
      <dgm:prSet presAssocID="{E0D81E44-C8F6-4B19-BFAE-D6120CF66884}" presName="horz1" presStyleCnt="0"/>
      <dgm:spPr/>
    </dgm:pt>
    <dgm:pt modelId="{7C4F4745-EAC0-470C-BF7E-98F7A4D0CC8F}" type="pres">
      <dgm:prSet presAssocID="{E0D81E44-C8F6-4B19-BFAE-D6120CF66884}" presName="tx1" presStyleLbl="revTx" presStyleIdx="1" presStyleCnt="2"/>
      <dgm:spPr/>
    </dgm:pt>
    <dgm:pt modelId="{F86E5FA6-34ED-4AB2-AFCF-4C8466563DC1}" type="pres">
      <dgm:prSet presAssocID="{E0D81E44-C8F6-4B19-BFAE-D6120CF66884}" presName="vert1" presStyleCnt="0"/>
      <dgm:spPr/>
    </dgm:pt>
  </dgm:ptLst>
  <dgm:cxnLst>
    <dgm:cxn modelId="{64733236-ECBE-4E37-8F8A-C351F2FDF18C}" srcId="{A7F4DD28-5EEE-40AA-8DBA-87AB26B06B90}" destId="{E0D81E44-C8F6-4B19-BFAE-D6120CF66884}" srcOrd="1" destOrd="0" parTransId="{E16D33A0-6BB2-4640-8B97-74BAD79EFBD8}" sibTransId="{059A2943-8F9D-4191-AF19-B52FEB26DF8E}"/>
    <dgm:cxn modelId="{79596E69-47A0-4DF4-8DB7-A706F6225D47}" type="presOf" srcId="{A7F4DD28-5EEE-40AA-8DBA-87AB26B06B90}" destId="{9E5A304A-92C0-4733-8751-9AFE811F8D30}" srcOrd="0" destOrd="0" presId="urn:microsoft.com/office/officeart/2008/layout/LinedList"/>
    <dgm:cxn modelId="{F9951AE5-DFE9-4843-B335-FC144AC93E19}" type="presOf" srcId="{4700036F-6F83-4781-84CA-32651CD77A09}" destId="{927390FF-422D-45C8-B00D-D39B4A53606C}" srcOrd="0" destOrd="0" presId="urn:microsoft.com/office/officeart/2008/layout/LinedList"/>
    <dgm:cxn modelId="{0D7574E7-1BEE-436B-A4C3-1A6EAB31F795}" type="presOf" srcId="{E0D81E44-C8F6-4B19-BFAE-D6120CF66884}" destId="{7C4F4745-EAC0-470C-BF7E-98F7A4D0CC8F}" srcOrd="0" destOrd="0" presId="urn:microsoft.com/office/officeart/2008/layout/LinedList"/>
    <dgm:cxn modelId="{2C05BAFB-1130-476C-94E6-5E4054D71EE9}" srcId="{A7F4DD28-5EEE-40AA-8DBA-87AB26B06B90}" destId="{4700036F-6F83-4781-84CA-32651CD77A09}" srcOrd="0" destOrd="0" parTransId="{2C74E775-A142-42C3-9F31-4C4913D81730}" sibTransId="{9AC82C57-A122-4E04-903C-88C888FC9936}"/>
    <dgm:cxn modelId="{2552105F-9FE5-4E52-993E-3C724F3D6C9E}" type="presParOf" srcId="{9E5A304A-92C0-4733-8751-9AFE811F8D30}" destId="{7691592B-64A4-4A22-AB7A-B5D2CCE982EF}" srcOrd="0" destOrd="0" presId="urn:microsoft.com/office/officeart/2008/layout/LinedList"/>
    <dgm:cxn modelId="{2C756345-0F42-436B-9965-B6F772DE17BE}" type="presParOf" srcId="{9E5A304A-92C0-4733-8751-9AFE811F8D30}" destId="{0AA86514-15E9-425C-A218-866BF3E5D265}" srcOrd="1" destOrd="0" presId="urn:microsoft.com/office/officeart/2008/layout/LinedList"/>
    <dgm:cxn modelId="{FBDFD130-7A9F-4463-990E-EC7D576CE257}" type="presParOf" srcId="{0AA86514-15E9-425C-A218-866BF3E5D265}" destId="{927390FF-422D-45C8-B00D-D39B4A53606C}" srcOrd="0" destOrd="0" presId="urn:microsoft.com/office/officeart/2008/layout/LinedList"/>
    <dgm:cxn modelId="{2265F55A-3D07-47F6-AFE3-6DE4F6DA8EAC}" type="presParOf" srcId="{0AA86514-15E9-425C-A218-866BF3E5D265}" destId="{4D025C05-86E8-4A26-B996-8EF003D86A0E}" srcOrd="1" destOrd="0" presId="urn:microsoft.com/office/officeart/2008/layout/LinedList"/>
    <dgm:cxn modelId="{28B8B9BA-ED12-4CA1-8901-B16A7E5F25C9}" type="presParOf" srcId="{9E5A304A-92C0-4733-8751-9AFE811F8D30}" destId="{8E659EFA-86EB-4F7E-9E6A-71FE0A487F68}" srcOrd="2" destOrd="0" presId="urn:microsoft.com/office/officeart/2008/layout/LinedList"/>
    <dgm:cxn modelId="{BFA7B01D-5B4D-4DFB-95FD-DD0D1BDB00ED}" type="presParOf" srcId="{9E5A304A-92C0-4733-8751-9AFE811F8D30}" destId="{579054EA-C9C9-4E11-82BF-26B8B073B7BB}" srcOrd="3" destOrd="0" presId="urn:microsoft.com/office/officeart/2008/layout/LinedList"/>
    <dgm:cxn modelId="{ABC7A899-57AE-4231-97A6-7565808DE761}" type="presParOf" srcId="{579054EA-C9C9-4E11-82BF-26B8B073B7BB}" destId="{7C4F4745-EAC0-470C-BF7E-98F7A4D0CC8F}" srcOrd="0" destOrd="0" presId="urn:microsoft.com/office/officeart/2008/layout/LinedList"/>
    <dgm:cxn modelId="{9063E9BE-B852-43A8-A334-B33D4A4EB0F9}" type="presParOf" srcId="{579054EA-C9C9-4E11-82BF-26B8B073B7BB}" destId="{F86E5FA6-34ED-4AB2-AFCF-4C8466563DC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D6BB94A-4ECF-4537-9069-AD379A5D44C7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BCE51EF-AB61-4C6C-9913-55287A7B74B8}">
      <dgm:prSet/>
      <dgm:spPr/>
      <dgm:t>
        <a:bodyPr/>
        <a:lstStyle/>
        <a:p>
          <a:r>
            <a:rPr lang="en-IE"/>
            <a:t>Be clear on everyone’s roles</a:t>
          </a:r>
          <a:endParaRPr lang="en-US"/>
        </a:p>
      </dgm:t>
    </dgm:pt>
    <dgm:pt modelId="{1C405FAD-D468-414F-8905-D9E5FAD7ECAD}" type="parTrans" cxnId="{090DC40A-FD58-4EF9-B8F1-ED66148AF264}">
      <dgm:prSet/>
      <dgm:spPr/>
      <dgm:t>
        <a:bodyPr/>
        <a:lstStyle/>
        <a:p>
          <a:endParaRPr lang="en-US"/>
        </a:p>
      </dgm:t>
    </dgm:pt>
    <dgm:pt modelId="{0E20B3E0-7388-4F10-9DC8-522C6A837AA3}" type="sibTrans" cxnId="{090DC40A-FD58-4EF9-B8F1-ED66148AF264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C4185C74-F915-4164-985A-4879FAA7F16D}">
      <dgm:prSet/>
      <dgm:spPr/>
      <dgm:t>
        <a:bodyPr/>
        <a:lstStyle/>
        <a:p>
          <a:r>
            <a:rPr lang="en-IE"/>
            <a:t>Ensure there are processes around working with volunteers </a:t>
          </a:r>
          <a:endParaRPr lang="en-US"/>
        </a:p>
      </dgm:t>
    </dgm:pt>
    <dgm:pt modelId="{93C3FFA1-17B8-4A1D-A837-3985EB4815E6}" type="parTrans" cxnId="{D83A230E-1B59-45E1-BAB8-0613C7EDFB6D}">
      <dgm:prSet/>
      <dgm:spPr/>
      <dgm:t>
        <a:bodyPr/>
        <a:lstStyle/>
        <a:p>
          <a:endParaRPr lang="en-US"/>
        </a:p>
      </dgm:t>
    </dgm:pt>
    <dgm:pt modelId="{662D6545-EDFC-44EF-90A6-A828D8591889}" type="sibTrans" cxnId="{D83A230E-1B59-45E1-BAB8-0613C7EDFB6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698F72B4-E7AE-43E6-A30D-2837BC584756}">
      <dgm:prSet/>
      <dgm:spPr/>
      <dgm:t>
        <a:bodyPr/>
        <a:lstStyle/>
        <a:p>
          <a:r>
            <a:rPr lang="en-IE"/>
            <a:t>Ensure compliance with employment legislation if applicable</a:t>
          </a:r>
          <a:endParaRPr lang="en-US"/>
        </a:p>
      </dgm:t>
    </dgm:pt>
    <dgm:pt modelId="{893DC6DF-7BA6-4A75-901D-62415C0D6FE0}" type="parTrans" cxnId="{F93BC394-9017-4B21-B8C7-AD99C01FACB8}">
      <dgm:prSet/>
      <dgm:spPr/>
      <dgm:t>
        <a:bodyPr/>
        <a:lstStyle/>
        <a:p>
          <a:endParaRPr lang="en-US"/>
        </a:p>
      </dgm:t>
    </dgm:pt>
    <dgm:pt modelId="{62068A81-700C-4A27-862F-A2CCF9D1695C}" type="sibTrans" cxnId="{F93BC394-9017-4B21-B8C7-AD99C01FACB8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7006AAD9-248C-4E39-A22B-B8E6BFAA737A}">
      <dgm:prSet/>
      <dgm:spPr/>
      <dgm:t>
        <a:bodyPr/>
        <a:lstStyle/>
        <a:p>
          <a:r>
            <a:rPr lang="en-IE"/>
            <a:t>Agree operational policies</a:t>
          </a:r>
          <a:endParaRPr lang="en-US"/>
        </a:p>
      </dgm:t>
    </dgm:pt>
    <dgm:pt modelId="{400D78E0-3244-4A5A-AF65-BA320F27847D}" type="parTrans" cxnId="{43E1EFDB-D109-43FB-AD04-6CC0783EAA62}">
      <dgm:prSet/>
      <dgm:spPr/>
      <dgm:t>
        <a:bodyPr/>
        <a:lstStyle/>
        <a:p>
          <a:endParaRPr lang="en-US"/>
        </a:p>
      </dgm:t>
    </dgm:pt>
    <dgm:pt modelId="{AB7737FD-FD5C-42DB-9905-914B0152C9AD}" type="sibTrans" cxnId="{43E1EFDB-D109-43FB-AD04-6CC0783EAA62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0A0A6850-308A-47D6-AFCB-271D7CDD1728}" type="pres">
      <dgm:prSet presAssocID="{FD6BB94A-4ECF-4537-9069-AD379A5D44C7}" presName="Name0" presStyleCnt="0">
        <dgm:presLayoutVars>
          <dgm:animLvl val="lvl"/>
          <dgm:resizeHandles val="exact"/>
        </dgm:presLayoutVars>
      </dgm:prSet>
      <dgm:spPr/>
    </dgm:pt>
    <dgm:pt modelId="{8173C8A4-1EC0-4064-B61E-0F241BE7054F}" type="pres">
      <dgm:prSet presAssocID="{0BCE51EF-AB61-4C6C-9913-55287A7B74B8}" presName="compositeNode" presStyleCnt="0">
        <dgm:presLayoutVars>
          <dgm:bulletEnabled val="1"/>
        </dgm:presLayoutVars>
      </dgm:prSet>
      <dgm:spPr/>
    </dgm:pt>
    <dgm:pt modelId="{8BB1B034-9329-487B-819A-CC01975224CF}" type="pres">
      <dgm:prSet presAssocID="{0BCE51EF-AB61-4C6C-9913-55287A7B74B8}" presName="bgRect" presStyleLbl="bgAccFollowNode1" presStyleIdx="0" presStyleCnt="4"/>
      <dgm:spPr/>
    </dgm:pt>
    <dgm:pt modelId="{447747C5-FD8E-43FE-AEC1-71DC6030C13D}" type="pres">
      <dgm:prSet presAssocID="{0E20B3E0-7388-4F10-9DC8-522C6A837AA3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F29FB3F3-C771-419B-8EE5-A9CC47C188A0}" type="pres">
      <dgm:prSet presAssocID="{0BCE51EF-AB61-4C6C-9913-55287A7B74B8}" presName="bottomLine" presStyleLbl="alignNode1" presStyleIdx="1" presStyleCnt="8">
        <dgm:presLayoutVars/>
      </dgm:prSet>
      <dgm:spPr/>
    </dgm:pt>
    <dgm:pt modelId="{7E72E8B0-0420-4861-88EA-8B4C7805D8F5}" type="pres">
      <dgm:prSet presAssocID="{0BCE51EF-AB61-4C6C-9913-55287A7B74B8}" presName="nodeText" presStyleLbl="bgAccFollowNode1" presStyleIdx="0" presStyleCnt="4">
        <dgm:presLayoutVars>
          <dgm:bulletEnabled val="1"/>
        </dgm:presLayoutVars>
      </dgm:prSet>
      <dgm:spPr/>
    </dgm:pt>
    <dgm:pt modelId="{BA53D535-6C07-48F2-B050-1E5D29CAFEB2}" type="pres">
      <dgm:prSet presAssocID="{0E20B3E0-7388-4F10-9DC8-522C6A837AA3}" presName="sibTrans" presStyleCnt="0"/>
      <dgm:spPr/>
    </dgm:pt>
    <dgm:pt modelId="{A83F2E64-E57F-4D53-B6A4-E6CCD4CBF606}" type="pres">
      <dgm:prSet presAssocID="{C4185C74-F915-4164-985A-4879FAA7F16D}" presName="compositeNode" presStyleCnt="0">
        <dgm:presLayoutVars>
          <dgm:bulletEnabled val="1"/>
        </dgm:presLayoutVars>
      </dgm:prSet>
      <dgm:spPr/>
    </dgm:pt>
    <dgm:pt modelId="{9BB9E341-ABB7-43E9-895F-D9EF796D9377}" type="pres">
      <dgm:prSet presAssocID="{C4185C74-F915-4164-985A-4879FAA7F16D}" presName="bgRect" presStyleLbl="bgAccFollowNode1" presStyleIdx="1" presStyleCnt="4"/>
      <dgm:spPr/>
    </dgm:pt>
    <dgm:pt modelId="{F3372CD6-C59C-4113-A7B9-8EDB2288FF9C}" type="pres">
      <dgm:prSet presAssocID="{662D6545-EDFC-44EF-90A6-A828D8591889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7D6EF0CC-3B86-43CB-8AD3-E9BEA4E6FACC}" type="pres">
      <dgm:prSet presAssocID="{C4185C74-F915-4164-985A-4879FAA7F16D}" presName="bottomLine" presStyleLbl="alignNode1" presStyleIdx="3" presStyleCnt="8">
        <dgm:presLayoutVars/>
      </dgm:prSet>
      <dgm:spPr/>
    </dgm:pt>
    <dgm:pt modelId="{10239111-F9B9-4575-922E-A45BDFC823C5}" type="pres">
      <dgm:prSet presAssocID="{C4185C74-F915-4164-985A-4879FAA7F16D}" presName="nodeText" presStyleLbl="bgAccFollowNode1" presStyleIdx="1" presStyleCnt="4">
        <dgm:presLayoutVars>
          <dgm:bulletEnabled val="1"/>
        </dgm:presLayoutVars>
      </dgm:prSet>
      <dgm:spPr/>
    </dgm:pt>
    <dgm:pt modelId="{EEEAE0CF-BA42-433B-B292-AB2BD0CD9325}" type="pres">
      <dgm:prSet presAssocID="{662D6545-EDFC-44EF-90A6-A828D8591889}" presName="sibTrans" presStyleCnt="0"/>
      <dgm:spPr/>
    </dgm:pt>
    <dgm:pt modelId="{D8696C95-D4BC-4A61-9D83-0CE214A0DD04}" type="pres">
      <dgm:prSet presAssocID="{698F72B4-E7AE-43E6-A30D-2837BC584756}" presName="compositeNode" presStyleCnt="0">
        <dgm:presLayoutVars>
          <dgm:bulletEnabled val="1"/>
        </dgm:presLayoutVars>
      </dgm:prSet>
      <dgm:spPr/>
    </dgm:pt>
    <dgm:pt modelId="{4B9CBC67-F87A-4FD5-B75E-ED389A3F0AAC}" type="pres">
      <dgm:prSet presAssocID="{698F72B4-E7AE-43E6-A30D-2837BC584756}" presName="bgRect" presStyleLbl="bgAccFollowNode1" presStyleIdx="2" presStyleCnt="4"/>
      <dgm:spPr/>
    </dgm:pt>
    <dgm:pt modelId="{5A07F378-34B3-4495-A40C-AE41422DE15D}" type="pres">
      <dgm:prSet presAssocID="{62068A81-700C-4A27-862F-A2CCF9D1695C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E528391A-67D8-4ABA-8D7E-8F92E27E6818}" type="pres">
      <dgm:prSet presAssocID="{698F72B4-E7AE-43E6-A30D-2837BC584756}" presName="bottomLine" presStyleLbl="alignNode1" presStyleIdx="5" presStyleCnt="8">
        <dgm:presLayoutVars/>
      </dgm:prSet>
      <dgm:spPr/>
    </dgm:pt>
    <dgm:pt modelId="{1C5F97F3-A33E-42E6-A7AF-DD1CAE92E835}" type="pres">
      <dgm:prSet presAssocID="{698F72B4-E7AE-43E6-A30D-2837BC584756}" presName="nodeText" presStyleLbl="bgAccFollowNode1" presStyleIdx="2" presStyleCnt="4">
        <dgm:presLayoutVars>
          <dgm:bulletEnabled val="1"/>
        </dgm:presLayoutVars>
      </dgm:prSet>
      <dgm:spPr/>
    </dgm:pt>
    <dgm:pt modelId="{2686D6A8-0D05-4C58-8F5E-D3D5C9F06656}" type="pres">
      <dgm:prSet presAssocID="{62068A81-700C-4A27-862F-A2CCF9D1695C}" presName="sibTrans" presStyleCnt="0"/>
      <dgm:spPr/>
    </dgm:pt>
    <dgm:pt modelId="{95DC83F7-2CBB-4E82-AD5C-BE97DB995508}" type="pres">
      <dgm:prSet presAssocID="{7006AAD9-248C-4E39-A22B-B8E6BFAA737A}" presName="compositeNode" presStyleCnt="0">
        <dgm:presLayoutVars>
          <dgm:bulletEnabled val="1"/>
        </dgm:presLayoutVars>
      </dgm:prSet>
      <dgm:spPr/>
    </dgm:pt>
    <dgm:pt modelId="{BEC44F92-A4FD-4C60-A965-9C059D26BB51}" type="pres">
      <dgm:prSet presAssocID="{7006AAD9-248C-4E39-A22B-B8E6BFAA737A}" presName="bgRect" presStyleLbl="bgAccFollowNode1" presStyleIdx="3" presStyleCnt="4"/>
      <dgm:spPr/>
    </dgm:pt>
    <dgm:pt modelId="{8D7F54BA-5C13-401C-8402-9514C97D0355}" type="pres">
      <dgm:prSet presAssocID="{AB7737FD-FD5C-42DB-9905-914B0152C9AD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67D824BA-102F-405A-8504-28347284472F}" type="pres">
      <dgm:prSet presAssocID="{7006AAD9-248C-4E39-A22B-B8E6BFAA737A}" presName="bottomLine" presStyleLbl="alignNode1" presStyleIdx="7" presStyleCnt="8">
        <dgm:presLayoutVars/>
      </dgm:prSet>
      <dgm:spPr/>
    </dgm:pt>
    <dgm:pt modelId="{C9D9767E-4821-4C72-8649-ACC3843D0A2D}" type="pres">
      <dgm:prSet presAssocID="{7006AAD9-248C-4E39-A22B-B8E6BFAA737A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090DC40A-FD58-4EF9-B8F1-ED66148AF264}" srcId="{FD6BB94A-4ECF-4537-9069-AD379A5D44C7}" destId="{0BCE51EF-AB61-4C6C-9913-55287A7B74B8}" srcOrd="0" destOrd="0" parTransId="{1C405FAD-D468-414F-8905-D9E5FAD7ECAD}" sibTransId="{0E20B3E0-7388-4F10-9DC8-522C6A837AA3}"/>
    <dgm:cxn modelId="{6936530C-BD42-4999-916C-76485CA2F18F}" type="presOf" srcId="{7006AAD9-248C-4E39-A22B-B8E6BFAA737A}" destId="{C9D9767E-4821-4C72-8649-ACC3843D0A2D}" srcOrd="1" destOrd="0" presId="urn:microsoft.com/office/officeart/2016/7/layout/BasicLinearProcessNumbered"/>
    <dgm:cxn modelId="{D83A230E-1B59-45E1-BAB8-0613C7EDFB6D}" srcId="{FD6BB94A-4ECF-4537-9069-AD379A5D44C7}" destId="{C4185C74-F915-4164-985A-4879FAA7F16D}" srcOrd="1" destOrd="0" parTransId="{93C3FFA1-17B8-4A1D-A837-3985EB4815E6}" sibTransId="{662D6545-EDFC-44EF-90A6-A828D8591889}"/>
    <dgm:cxn modelId="{20531A11-C57C-42C1-9FF7-7AF647CD36A2}" type="presOf" srcId="{62068A81-700C-4A27-862F-A2CCF9D1695C}" destId="{5A07F378-34B3-4495-A40C-AE41422DE15D}" srcOrd="0" destOrd="0" presId="urn:microsoft.com/office/officeart/2016/7/layout/BasicLinearProcessNumbered"/>
    <dgm:cxn modelId="{8E96242B-64BD-457C-A505-B6B6526E9192}" type="presOf" srcId="{698F72B4-E7AE-43E6-A30D-2837BC584756}" destId="{4B9CBC67-F87A-4FD5-B75E-ED389A3F0AAC}" srcOrd="0" destOrd="0" presId="urn:microsoft.com/office/officeart/2016/7/layout/BasicLinearProcessNumbered"/>
    <dgm:cxn modelId="{493F3167-189E-49C8-A15E-AB608EBBACE9}" type="presOf" srcId="{0E20B3E0-7388-4F10-9DC8-522C6A837AA3}" destId="{447747C5-FD8E-43FE-AEC1-71DC6030C13D}" srcOrd="0" destOrd="0" presId="urn:microsoft.com/office/officeart/2016/7/layout/BasicLinearProcessNumbered"/>
    <dgm:cxn modelId="{C4F0A36C-3504-485E-B336-802119AC6B2F}" type="presOf" srcId="{0BCE51EF-AB61-4C6C-9913-55287A7B74B8}" destId="{7E72E8B0-0420-4861-88EA-8B4C7805D8F5}" srcOrd="1" destOrd="0" presId="urn:microsoft.com/office/officeart/2016/7/layout/BasicLinearProcessNumbered"/>
    <dgm:cxn modelId="{FE9B1854-70FD-45CD-8B35-987BF5AB5DD5}" type="presOf" srcId="{7006AAD9-248C-4E39-A22B-B8E6BFAA737A}" destId="{BEC44F92-A4FD-4C60-A965-9C059D26BB51}" srcOrd="0" destOrd="0" presId="urn:microsoft.com/office/officeart/2016/7/layout/BasicLinearProcessNumbered"/>
    <dgm:cxn modelId="{EBC87D7E-44EB-4B22-BEA6-770E2EC8C16B}" type="presOf" srcId="{FD6BB94A-4ECF-4537-9069-AD379A5D44C7}" destId="{0A0A6850-308A-47D6-AFCB-271D7CDD1728}" srcOrd="0" destOrd="0" presId="urn:microsoft.com/office/officeart/2016/7/layout/BasicLinearProcessNumbered"/>
    <dgm:cxn modelId="{A361C091-7ADF-4BCD-892E-61CA866EF348}" type="presOf" srcId="{0BCE51EF-AB61-4C6C-9913-55287A7B74B8}" destId="{8BB1B034-9329-487B-819A-CC01975224CF}" srcOrd="0" destOrd="0" presId="urn:microsoft.com/office/officeart/2016/7/layout/BasicLinearProcessNumbered"/>
    <dgm:cxn modelId="{F93BC394-9017-4B21-B8C7-AD99C01FACB8}" srcId="{FD6BB94A-4ECF-4537-9069-AD379A5D44C7}" destId="{698F72B4-E7AE-43E6-A30D-2837BC584756}" srcOrd="2" destOrd="0" parTransId="{893DC6DF-7BA6-4A75-901D-62415C0D6FE0}" sibTransId="{62068A81-700C-4A27-862F-A2CCF9D1695C}"/>
    <dgm:cxn modelId="{F0428D9F-A332-4E29-B1CA-D9AA23B5D2A8}" type="presOf" srcId="{AB7737FD-FD5C-42DB-9905-914B0152C9AD}" destId="{8D7F54BA-5C13-401C-8402-9514C97D0355}" srcOrd="0" destOrd="0" presId="urn:microsoft.com/office/officeart/2016/7/layout/BasicLinearProcessNumbered"/>
    <dgm:cxn modelId="{543A10B4-71BE-4F92-84AE-0DA2A466D1CA}" type="presOf" srcId="{C4185C74-F915-4164-985A-4879FAA7F16D}" destId="{10239111-F9B9-4575-922E-A45BDFC823C5}" srcOrd="1" destOrd="0" presId="urn:microsoft.com/office/officeart/2016/7/layout/BasicLinearProcessNumbered"/>
    <dgm:cxn modelId="{12D9AAC7-41F9-46A4-AAD5-866753E3CC0B}" type="presOf" srcId="{C4185C74-F915-4164-985A-4879FAA7F16D}" destId="{9BB9E341-ABB7-43E9-895F-D9EF796D9377}" srcOrd="0" destOrd="0" presId="urn:microsoft.com/office/officeart/2016/7/layout/BasicLinearProcessNumbered"/>
    <dgm:cxn modelId="{F782FFD3-2F5B-4469-B2E2-B52B966FBE9B}" type="presOf" srcId="{698F72B4-E7AE-43E6-A30D-2837BC584756}" destId="{1C5F97F3-A33E-42E6-A7AF-DD1CAE92E835}" srcOrd="1" destOrd="0" presId="urn:microsoft.com/office/officeart/2016/7/layout/BasicLinearProcessNumbered"/>
    <dgm:cxn modelId="{43E1EFDB-D109-43FB-AD04-6CC0783EAA62}" srcId="{FD6BB94A-4ECF-4537-9069-AD379A5D44C7}" destId="{7006AAD9-248C-4E39-A22B-B8E6BFAA737A}" srcOrd="3" destOrd="0" parTransId="{400D78E0-3244-4A5A-AF65-BA320F27847D}" sibTransId="{AB7737FD-FD5C-42DB-9905-914B0152C9AD}"/>
    <dgm:cxn modelId="{DBA4B6F0-2423-417D-BB10-8FBB4088E40D}" type="presOf" srcId="{662D6545-EDFC-44EF-90A6-A828D8591889}" destId="{F3372CD6-C59C-4113-A7B9-8EDB2288FF9C}" srcOrd="0" destOrd="0" presId="urn:microsoft.com/office/officeart/2016/7/layout/BasicLinearProcessNumbered"/>
    <dgm:cxn modelId="{52C971CC-8CA9-4C6B-A4D7-DE4A1C922331}" type="presParOf" srcId="{0A0A6850-308A-47D6-AFCB-271D7CDD1728}" destId="{8173C8A4-1EC0-4064-B61E-0F241BE7054F}" srcOrd="0" destOrd="0" presId="urn:microsoft.com/office/officeart/2016/7/layout/BasicLinearProcessNumbered"/>
    <dgm:cxn modelId="{BADABCB4-2374-49A4-B33A-167F2860E174}" type="presParOf" srcId="{8173C8A4-1EC0-4064-B61E-0F241BE7054F}" destId="{8BB1B034-9329-487B-819A-CC01975224CF}" srcOrd="0" destOrd="0" presId="urn:microsoft.com/office/officeart/2016/7/layout/BasicLinearProcessNumbered"/>
    <dgm:cxn modelId="{B02BFB34-77B1-46C2-B70A-64D0A0F6114E}" type="presParOf" srcId="{8173C8A4-1EC0-4064-B61E-0F241BE7054F}" destId="{447747C5-FD8E-43FE-AEC1-71DC6030C13D}" srcOrd="1" destOrd="0" presId="urn:microsoft.com/office/officeart/2016/7/layout/BasicLinearProcessNumbered"/>
    <dgm:cxn modelId="{0EE73199-978E-4FCA-8640-A6E4563BBC76}" type="presParOf" srcId="{8173C8A4-1EC0-4064-B61E-0F241BE7054F}" destId="{F29FB3F3-C771-419B-8EE5-A9CC47C188A0}" srcOrd="2" destOrd="0" presId="urn:microsoft.com/office/officeart/2016/7/layout/BasicLinearProcessNumbered"/>
    <dgm:cxn modelId="{5FF0EE47-2382-439B-965D-950A50A4E622}" type="presParOf" srcId="{8173C8A4-1EC0-4064-B61E-0F241BE7054F}" destId="{7E72E8B0-0420-4861-88EA-8B4C7805D8F5}" srcOrd="3" destOrd="0" presId="urn:microsoft.com/office/officeart/2016/7/layout/BasicLinearProcessNumbered"/>
    <dgm:cxn modelId="{6E558986-D03C-42BE-9D02-394D5C74694B}" type="presParOf" srcId="{0A0A6850-308A-47D6-AFCB-271D7CDD1728}" destId="{BA53D535-6C07-48F2-B050-1E5D29CAFEB2}" srcOrd="1" destOrd="0" presId="urn:microsoft.com/office/officeart/2016/7/layout/BasicLinearProcessNumbered"/>
    <dgm:cxn modelId="{C4D61589-FFB1-4EF1-A369-4B281E7636E3}" type="presParOf" srcId="{0A0A6850-308A-47D6-AFCB-271D7CDD1728}" destId="{A83F2E64-E57F-4D53-B6A4-E6CCD4CBF606}" srcOrd="2" destOrd="0" presId="urn:microsoft.com/office/officeart/2016/7/layout/BasicLinearProcessNumbered"/>
    <dgm:cxn modelId="{E61B003C-D08C-4302-A1AC-601D56B0F42F}" type="presParOf" srcId="{A83F2E64-E57F-4D53-B6A4-E6CCD4CBF606}" destId="{9BB9E341-ABB7-43E9-895F-D9EF796D9377}" srcOrd="0" destOrd="0" presId="urn:microsoft.com/office/officeart/2016/7/layout/BasicLinearProcessNumbered"/>
    <dgm:cxn modelId="{338C7E25-F325-456B-B10C-697ABB72C50C}" type="presParOf" srcId="{A83F2E64-E57F-4D53-B6A4-E6CCD4CBF606}" destId="{F3372CD6-C59C-4113-A7B9-8EDB2288FF9C}" srcOrd="1" destOrd="0" presId="urn:microsoft.com/office/officeart/2016/7/layout/BasicLinearProcessNumbered"/>
    <dgm:cxn modelId="{78E97584-818F-4A97-8A11-A575BF9A42D2}" type="presParOf" srcId="{A83F2E64-E57F-4D53-B6A4-E6CCD4CBF606}" destId="{7D6EF0CC-3B86-43CB-8AD3-E9BEA4E6FACC}" srcOrd="2" destOrd="0" presId="urn:microsoft.com/office/officeart/2016/7/layout/BasicLinearProcessNumbered"/>
    <dgm:cxn modelId="{9C1E54E0-EE84-4221-9E36-179867FAFAFE}" type="presParOf" srcId="{A83F2E64-E57F-4D53-B6A4-E6CCD4CBF606}" destId="{10239111-F9B9-4575-922E-A45BDFC823C5}" srcOrd="3" destOrd="0" presId="urn:microsoft.com/office/officeart/2016/7/layout/BasicLinearProcessNumbered"/>
    <dgm:cxn modelId="{107F5763-4BCC-48B7-8374-9C5F66E2FD7A}" type="presParOf" srcId="{0A0A6850-308A-47D6-AFCB-271D7CDD1728}" destId="{EEEAE0CF-BA42-433B-B292-AB2BD0CD9325}" srcOrd="3" destOrd="0" presId="urn:microsoft.com/office/officeart/2016/7/layout/BasicLinearProcessNumbered"/>
    <dgm:cxn modelId="{FF0ED85E-94BB-490C-B1D3-8278F5312AB7}" type="presParOf" srcId="{0A0A6850-308A-47D6-AFCB-271D7CDD1728}" destId="{D8696C95-D4BC-4A61-9D83-0CE214A0DD04}" srcOrd="4" destOrd="0" presId="urn:microsoft.com/office/officeart/2016/7/layout/BasicLinearProcessNumbered"/>
    <dgm:cxn modelId="{00F25C41-2701-4EE2-9487-C489E88F7620}" type="presParOf" srcId="{D8696C95-D4BC-4A61-9D83-0CE214A0DD04}" destId="{4B9CBC67-F87A-4FD5-B75E-ED389A3F0AAC}" srcOrd="0" destOrd="0" presId="urn:microsoft.com/office/officeart/2016/7/layout/BasicLinearProcessNumbered"/>
    <dgm:cxn modelId="{0FC3D9A8-77D8-46E5-A44A-25DBBC1156BE}" type="presParOf" srcId="{D8696C95-D4BC-4A61-9D83-0CE214A0DD04}" destId="{5A07F378-34B3-4495-A40C-AE41422DE15D}" srcOrd="1" destOrd="0" presId="urn:microsoft.com/office/officeart/2016/7/layout/BasicLinearProcessNumbered"/>
    <dgm:cxn modelId="{530C21B8-64D9-4239-B971-F5AA43DEAA71}" type="presParOf" srcId="{D8696C95-D4BC-4A61-9D83-0CE214A0DD04}" destId="{E528391A-67D8-4ABA-8D7E-8F92E27E6818}" srcOrd="2" destOrd="0" presId="urn:microsoft.com/office/officeart/2016/7/layout/BasicLinearProcessNumbered"/>
    <dgm:cxn modelId="{FAEB46F8-E26A-467C-B91D-FA0AF5FFBFCE}" type="presParOf" srcId="{D8696C95-D4BC-4A61-9D83-0CE214A0DD04}" destId="{1C5F97F3-A33E-42E6-A7AF-DD1CAE92E835}" srcOrd="3" destOrd="0" presId="urn:microsoft.com/office/officeart/2016/7/layout/BasicLinearProcessNumbered"/>
    <dgm:cxn modelId="{0D86DB66-916F-46E6-924B-8211FBC8839B}" type="presParOf" srcId="{0A0A6850-308A-47D6-AFCB-271D7CDD1728}" destId="{2686D6A8-0D05-4C58-8F5E-D3D5C9F06656}" srcOrd="5" destOrd="0" presId="urn:microsoft.com/office/officeart/2016/7/layout/BasicLinearProcessNumbered"/>
    <dgm:cxn modelId="{7A0273BE-1818-4731-BBFE-2F857281437E}" type="presParOf" srcId="{0A0A6850-308A-47D6-AFCB-271D7CDD1728}" destId="{95DC83F7-2CBB-4E82-AD5C-BE97DB995508}" srcOrd="6" destOrd="0" presId="urn:microsoft.com/office/officeart/2016/7/layout/BasicLinearProcessNumbered"/>
    <dgm:cxn modelId="{59673CBB-04D4-43A6-A3C9-FE2394F3F02E}" type="presParOf" srcId="{95DC83F7-2CBB-4E82-AD5C-BE97DB995508}" destId="{BEC44F92-A4FD-4C60-A965-9C059D26BB51}" srcOrd="0" destOrd="0" presId="urn:microsoft.com/office/officeart/2016/7/layout/BasicLinearProcessNumbered"/>
    <dgm:cxn modelId="{F46D6786-8058-4F80-ABDD-B2E7C41537AE}" type="presParOf" srcId="{95DC83F7-2CBB-4E82-AD5C-BE97DB995508}" destId="{8D7F54BA-5C13-401C-8402-9514C97D0355}" srcOrd="1" destOrd="0" presId="urn:microsoft.com/office/officeart/2016/7/layout/BasicLinearProcessNumbered"/>
    <dgm:cxn modelId="{AF2692DB-D381-4771-817D-6A06BD8B190D}" type="presParOf" srcId="{95DC83F7-2CBB-4E82-AD5C-BE97DB995508}" destId="{67D824BA-102F-405A-8504-28347284472F}" srcOrd="2" destOrd="0" presId="urn:microsoft.com/office/officeart/2016/7/layout/BasicLinearProcessNumbered"/>
    <dgm:cxn modelId="{AD627876-94E6-44E1-A945-5D9111D67550}" type="presParOf" srcId="{95DC83F7-2CBB-4E82-AD5C-BE97DB995508}" destId="{C9D9767E-4821-4C72-8649-ACC3843D0A2D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1B6F54-2531-4861-BBF7-B3E4E68F7EA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840485CF-2F8B-4F8D-AD1E-BF51F393E2B3}">
      <dgm:prSet/>
      <dgm:spPr/>
      <dgm:t>
        <a:bodyPr/>
        <a:lstStyle/>
        <a:p>
          <a:pPr>
            <a:defRPr cap="all"/>
          </a:pPr>
          <a:r>
            <a:rPr lang="en-IE"/>
            <a:t>Document the roles, legal duties and delegated responsibility for decision making of individual trustees and the board as a whole, any sub-committees or working groups, staff and volunteers.</a:t>
          </a:r>
        </a:p>
      </dgm:t>
    </dgm:pt>
    <dgm:pt modelId="{8EB46E5B-2224-4D26-A1A6-22C546223B7B}" type="parTrans" cxnId="{2E9BFA3B-9234-4B41-8412-0D8C0DEC20FF}">
      <dgm:prSet/>
      <dgm:spPr/>
      <dgm:t>
        <a:bodyPr/>
        <a:lstStyle/>
        <a:p>
          <a:endParaRPr lang="en-US"/>
        </a:p>
      </dgm:t>
    </dgm:pt>
    <dgm:pt modelId="{582380DB-37B0-47F3-AF2C-95529B97CAD4}" type="sibTrans" cxnId="{2E9BFA3B-9234-4B41-8412-0D8C0DEC20FF}">
      <dgm:prSet/>
      <dgm:spPr/>
      <dgm:t>
        <a:bodyPr/>
        <a:lstStyle/>
        <a:p>
          <a:endParaRPr lang="en-US"/>
        </a:p>
      </dgm:t>
    </dgm:pt>
    <dgm:pt modelId="{BB0BE76F-6A1C-456A-A99D-D7FD741D9CF4}">
      <dgm:prSet/>
      <dgm:spPr/>
      <dgm:t>
        <a:bodyPr/>
        <a:lstStyle/>
        <a:p>
          <a:pPr>
            <a:defRPr cap="all"/>
          </a:pPr>
          <a:r>
            <a:rPr lang="en-IE"/>
            <a:t>Make sure there are written procedures in place which set out how volunteers are recruited, supported and supervised in your charity and the conditions under which they exit.</a:t>
          </a:r>
        </a:p>
      </dgm:t>
    </dgm:pt>
    <dgm:pt modelId="{6FF3DB33-0DD3-4309-8380-EBDCE3EDF166}" type="parTrans" cxnId="{53EFBF43-24FD-4B72-9CB0-4F6BDA8AF9F7}">
      <dgm:prSet/>
      <dgm:spPr/>
      <dgm:t>
        <a:bodyPr/>
        <a:lstStyle/>
        <a:p>
          <a:endParaRPr lang="en-US"/>
        </a:p>
      </dgm:t>
    </dgm:pt>
    <dgm:pt modelId="{450BAD54-9E6B-4E77-8960-6F1134B6C5FF}" type="sibTrans" cxnId="{53EFBF43-24FD-4B72-9CB0-4F6BDA8AF9F7}">
      <dgm:prSet/>
      <dgm:spPr/>
      <dgm:t>
        <a:bodyPr/>
        <a:lstStyle/>
        <a:p>
          <a:endParaRPr lang="en-US"/>
        </a:p>
      </dgm:t>
    </dgm:pt>
    <dgm:pt modelId="{C3524805-A77C-456F-A02D-6223203F1EAF}">
      <dgm:prSet/>
      <dgm:spPr/>
      <dgm:t>
        <a:bodyPr/>
        <a:lstStyle/>
        <a:p>
          <a:pPr>
            <a:defRPr cap="all"/>
          </a:pPr>
          <a:r>
            <a:rPr lang="en-IE"/>
            <a:t>Decide how you will develop organisational policy, how trustees will ensure policies and put in place and kept up to date.</a:t>
          </a:r>
        </a:p>
      </dgm:t>
    </dgm:pt>
    <dgm:pt modelId="{FE162DEB-1A4F-4BCD-A009-B554164AF9F8}" type="parTrans" cxnId="{1A3C87A5-7359-4186-813D-3702722539DD}">
      <dgm:prSet/>
      <dgm:spPr/>
      <dgm:t>
        <a:bodyPr/>
        <a:lstStyle/>
        <a:p>
          <a:endParaRPr lang="en-US"/>
        </a:p>
      </dgm:t>
    </dgm:pt>
    <dgm:pt modelId="{83E7D630-21EE-4F55-804B-3D772FEB4AE5}" type="sibTrans" cxnId="{1A3C87A5-7359-4186-813D-3702722539DD}">
      <dgm:prSet/>
      <dgm:spPr/>
      <dgm:t>
        <a:bodyPr/>
        <a:lstStyle/>
        <a:p>
          <a:endParaRPr lang="en-US"/>
        </a:p>
      </dgm:t>
    </dgm:pt>
    <dgm:pt modelId="{29E828E6-6A70-4304-A065-A91DBA01E984}" type="pres">
      <dgm:prSet presAssocID="{E41B6F54-2531-4861-BBF7-B3E4E68F7EA5}" presName="root" presStyleCnt="0">
        <dgm:presLayoutVars>
          <dgm:dir/>
          <dgm:resizeHandles val="exact"/>
        </dgm:presLayoutVars>
      </dgm:prSet>
      <dgm:spPr/>
    </dgm:pt>
    <dgm:pt modelId="{CA8B2279-C470-4650-A67C-AECEF9CABECC}" type="pres">
      <dgm:prSet presAssocID="{840485CF-2F8B-4F8D-AD1E-BF51F393E2B3}" presName="compNode" presStyleCnt="0"/>
      <dgm:spPr/>
    </dgm:pt>
    <dgm:pt modelId="{A9E8094A-1EE8-4877-83C4-C5D1D9961E2E}" type="pres">
      <dgm:prSet presAssocID="{840485CF-2F8B-4F8D-AD1E-BF51F393E2B3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84AC100-6FE9-4A54-860A-6AE0257CB056}" type="pres">
      <dgm:prSet presAssocID="{840485CF-2F8B-4F8D-AD1E-BF51F393E2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5475D4E5-5934-4113-8BDA-006654710ACA}" type="pres">
      <dgm:prSet presAssocID="{840485CF-2F8B-4F8D-AD1E-BF51F393E2B3}" presName="spaceRect" presStyleCnt="0"/>
      <dgm:spPr/>
    </dgm:pt>
    <dgm:pt modelId="{167D311D-5624-40CC-B146-57710FE7029C}" type="pres">
      <dgm:prSet presAssocID="{840485CF-2F8B-4F8D-AD1E-BF51F393E2B3}" presName="textRect" presStyleLbl="revTx" presStyleIdx="0" presStyleCnt="3">
        <dgm:presLayoutVars>
          <dgm:chMax val="1"/>
          <dgm:chPref val="1"/>
        </dgm:presLayoutVars>
      </dgm:prSet>
      <dgm:spPr/>
    </dgm:pt>
    <dgm:pt modelId="{DEE5751B-9631-4030-8623-4B3D913FFCB6}" type="pres">
      <dgm:prSet presAssocID="{582380DB-37B0-47F3-AF2C-95529B97CAD4}" presName="sibTrans" presStyleCnt="0"/>
      <dgm:spPr/>
    </dgm:pt>
    <dgm:pt modelId="{0EB08EFC-B878-47C2-B135-14FD195DF559}" type="pres">
      <dgm:prSet presAssocID="{BB0BE76F-6A1C-456A-A99D-D7FD741D9CF4}" presName="compNode" presStyleCnt="0"/>
      <dgm:spPr/>
    </dgm:pt>
    <dgm:pt modelId="{A4835606-B655-4835-8D21-DCFBFD5C5633}" type="pres">
      <dgm:prSet presAssocID="{BB0BE76F-6A1C-456A-A99D-D7FD741D9CF4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0C8CAAE-959D-400D-AB2F-9BF5148DC39F}" type="pres">
      <dgm:prSet presAssocID="{BB0BE76F-6A1C-456A-A99D-D7FD741D9CF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7FD7B91-5F16-4C5B-9063-B2AC646BD4C4}" type="pres">
      <dgm:prSet presAssocID="{BB0BE76F-6A1C-456A-A99D-D7FD741D9CF4}" presName="spaceRect" presStyleCnt="0"/>
      <dgm:spPr/>
    </dgm:pt>
    <dgm:pt modelId="{84305C37-25F2-48AE-9236-8CDAFCE8BB14}" type="pres">
      <dgm:prSet presAssocID="{BB0BE76F-6A1C-456A-A99D-D7FD741D9CF4}" presName="textRect" presStyleLbl="revTx" presStyleIdx="1" presStyleCnt="3">
        <dgm:presLayoutVars>
          <dgm:chMax val="1"/>
          <dgm:chPref val="1"/>
        </dgm:presLayoutVars>
      </dgm:prSet>
      <dgm:spPr/>
    </dgm:pt>
    <dgm:pt modelId="{14BB7B70-EF46-426D-96CC-895374C46592}" type="pres">
      <dgm:prSet presAssocID="{450BAD54-9E6B-4E77-8960-6F1134B6C5FF}" presName="sibTrans" presStyleCnt="0"/>
      <dgm:spPr/>
    </dgm:pt>
    <dgm:pt modelId="{24143F20-A1EA-4084-9C9F-415DF5C7C441}" type="pres">
      <dgm:prSet presAssocID="{C3524805-A77C-456F-A02D-6223203F1EAF}" presName="compNode" presStyleCnt="0"/>
      <dgm:spPr/>
    </dgm:pt>
    <dgm:pt modelId="{0861A876-54AC-491E-8DA4-8279D5504711}" type="pres">
      <dgm:prSet presAssocID="{C3524805-A77C-456F-A02D-6223203F1EAF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403455CF-0423-4074-BFF9-18997B6F1F1E}" type="pres">
      <dgm:prSet presAssocID="{C3524805-A77C-456F-A02D-6223203F1EA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0521A453-53D4-45E8-9955-53E63087B8D8}" type="pres">
      <dgm:prSet presAssocID="{C3524805-A77C-456F-A02D-6223203F1EAF}" presName="spaceRect" presStyleCnt="0"/>
      <dgm:spPr/>
    </dgm:pt>
    <dgm:pt modelId="{7B762BAA-7E5B-4FE3-BB20-71D18A23506B}" type="pres">
      <dgm:prSet presAssocID="{C3524805-A77C-456F-A02D-6223203F1EA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E9BFA3B-9234-4B41-8412-0D8C0DEC20FF}" srcId="{E41B6F54-2531-4861-BBF7-B3E4E68F7EA5}" destId="{840485CF-2F8B-4F8D-AD1E-BF51F393E2B3}" srcOrd="0" destOrd="0" parTransId="{8EB46E5B-2224-4D26-A1A6-22C546223B7B}" sibTransId="{582380DB-37B0-47F3-AF2C-95529B97CAD4}"/>
    <dgm:cxn modelId="{53EFBF43-24FD-4B72-9CB0-4F6BDA8AF9F7}" srcId="{E41B6F54-2531-4861-BBF7-B3E4E68F7EA5}" destId="{BB0BE76F-6A1C-456A-A99D-D7FD741D9CF4}" srcOrd="1" destOrd="0" parTransId="{6FF3DB33-0DD3-4309-8380-EBDCE3EDF166}" sibTransId="{450BAD54-9E6B-4E77-8960-6F1134B6C5FF}"/>
    <dgm:cxn modelId="{2ACF054D-FDE1-42BF-B878-62718322EA79}" type="presOf" srcId="{C3524805-A77C-456F-A02D-6223203F1EAF}" destId="{7B762BAA-7E5B-4FE3-BB20-71D18A23506B}" srcOrd="0" destOrd="0" presId="urn:microsoft.com/office/officeart/2018/5/layout/IconLeafLabelList"/>
    <dgm:cxn modelId="{5E356978-9E1E-45C0-AD58-A025C1CAF792}" type="presOf" srcId="{840485CF-2F8B-4F8D-AD1E-BF51F393E2B3}" destId="{167D311D-5624-40CC-B146-57710FE7029C}" srcOrd="0" destOrd="0" presId="urn:microsoft.com/office/officeart/2018/5/layout/IconLeafLabelList"/>
    <dgm:cxn modelId="{1A3C87A5-7359-4186-813D-3702722539DD}" srcId="{E41B6F54-2531-4861-BBF7-B3E4E68F7EA5}" destId="{C3524805-A77C-456F-A02D-6223203F1EAF}" srcOrd="2" destOrd="0" parTransId="{FE162DEB-1A4F-4BCD-A009-B554164AF9F8}" sibTransId="{83E7D630-21EE-4F55-804B-3D772FEB4AE5}"/>
    <dgm:cxn modelId="{DC8AF0AB-CD22-4D35-883D-596EF65A2680}" type="presOf" srcId="{BB0BE76F-6A1C-456A-A99D-D7FD741D9CF4}" destId="{84305C37-25F2-48AE-9236-8CDAFCE8BB14}" srcOrd="0" destOrd="0" presId="urn:microsoft.com/office/officeart/2018/5/layout/IconLeafLabelList"/>
    <dgm:cxn modelId="{D718B6F6-03BE-453E-AB05-D9425947FA9F}" type="presOf" srcId="{E41B6F54-2531-4861-BBF7-B3E4E68F7EA5}" destId="{29E828E6-6A70-4304-A065-A91DBA01E984}" srcOrd="0" destOrd="0" presId="urn:microsoft.com/office/officeart/2018/5/layout/IconLeafLabelList"/>
    <dgm:cxn modelId="{AFA03D1C-F005-4025-9248-525BFC0EFDEC}" type="presParOf" srcId="{29E828E6-6A70-4304-A065-A91DBA01E984}" destId="{CA8B2279-C470-4650-A67C-AECEF9CABECC}" srcOrd="0" destOrd="0" presId="urn:microsoft.com/office/officeart/2018/5/layout/IconLeafLabelList"/>
    <dgm:cxn modelId="{C1829C32-E655-4967-B3F0-C6915044F508}" type="presParOf" srcId="{CA8B2279-C470-4650-A67C-AECEF9CABECC}" destId="{A9E8094A-1EE8-4877-83C4-C5D1D9961E2E}" srcOrd="0" destOrd="0" presId="urn:microsoft.com/office/officeart/2018/5/layout/IconLeafLabelList"/>
    <dgm:cxn modelId="{FC81C21D-7497-4998-A494-C15442C55EBE}" type="presParOf" srcId="{CA8B2279-C470-4650-A67C-AECEF9CABECC}" destId="{884AC100-6FE9-4A54-860A-6AE0257CB056}" srcOrd="1" destOrd="0" presId="urn:microsoft.com/office/officeart/2018/5/layout/IconLeafLabelList"/>
    <dgm:cxn modelId="{550732D8-BF2A-43B1-9788-C4D1435387A1}" type="presParOf" srcId="{CA8B2279-C470-4650-A67C-AECEF9CABECC}" destId="{5475D4E5-5934-4113-8BDA-006654710ACA}" srcOrd="2" destOrd="0" presId="urn:microsoft.com/office/officeart/2018/5/layout/IconLeafLabelList"/>
    <dgm:cxn modelId="{F0276D52-3972-452E-96A6-81A104DF8E7F}" type="presParOf" srcId="{CA8B2279-C470-4650-A67C-AECEF9CABECC}" destId="{167D311D-5624-40CC-B146-57710FE7029C}" srcOrd="3" destOrd="0" presId="urn:microsoft.com/office/officeart/2018/5/layout/IconLeafLabelList"/>
    <dgm:cxn modelId="{6356EA06-AB77-49DE-8A09-598B1668B708}" type="presParOf" srcId="{29E828E6-6A70-4304-A065-A91DBA01E984}" destId="{DEE5751B-9631-4030-8623-4B3D913FFCB6}" srcOrd="1" destOrd="0" presId="urn:microsoft.com/office/officeart/2018/5/layout/IconLeafLabelList"/>
    <dgm:cxn modelId="{BA8EE6DD-E048-4B60-83EB-F95775C8B6D6}" type="presParOf" srcId="{29E828E6-6A70-4304-A065-A91DBA01E984}" destId="{0EB08EFC-B878-47C2-B135-14FD195DF559}" srcOrd="2" destOrd="0" presId="urn:microsoft.com/office/officeart/2018/5/layout/IconLeafLabelList"/>
    <dgm:cxn modelId="{A99DE971-6EA4-45ED-9DEE-8EE03B89A1A3}" type="presParOf" srcId="{0EB08EFC-B878-47C2-B135-14FD195DF559}" destId="{A4835606-B655-4835-8D21-DCFBFD5C5633}" srcOrd="0" destOrd="0" presId="urn:microsoft.com/office/officeart/2018/5/layout/IconLeafLabelList"/>
    <dgm:cxn modelId="{C29B07B0-8F7F-4D0D-B7DD-9EDF8325E164}" type="presParOf" srcId="{0EB08EFC-B878-47C2-B135-14FD195DF559}" destId="{90C8CAAE-959D-400D-AB2F-9BF5148DC39F}" srcOrd="1" destOrd="0" presId="urn:microsoft.com/office/officeart/2018/5/layout/IconLeafLabelList"/>
    <dgm:cxn modelId="{4C00F7D9-D9C7-4217-B280-828899FFF1F1}" type="presParOf" srcId="{0EB08EFC-B878-47C2-B135-14FD195DF559}" destId="{E7FD7B91-5F16-4C5B-9063-B2AC646BD4C4}" srcOrd="2" destOrd="0" presId="urn:microsoft.com/office/officeart/2018/5/layout/IconLeafLabelList"/>
    <dgm:cxn modelId="{C9655FE8-AFE0-46AF-9AF6-C935A5DA05E9}" type="presParOf" srcId="{0EB08EFC-B878-47C2-B135-14FD195DF559}" destId="{84305C37-25F2-48AE-9236-8CDAFCE8BB14}" srcOrd="3" destOrd="0" presId="urn:microsoft.com/office/officeart/2018/5/layout/IconLeafLabelList"/>
    <dgm:cxn modelId="{367933FD-D8A8-426A-879A-8AF9775EB356}" type="presParOf" srcId="{29E828E6-6A70-4304-A065-A91DBA01E984}" destId="{14BB7B70-EF46-426D-96CC-895374C46592}" srcOrd="3" destOrd="0" presId="urn:microsoft.com/office/officeart/2018/5/layout/IconLeafLabelList"/>
    <dgm:cxn modelId="{5094E04A-529F-445A-8B17-FC626F1F9961}" type="presParOf" srcId="{29E828E6-6A70-4304-A065-A91DBA01E984}" destId="{24143F20-A1EA-4084-9C9F-415DF5C7C441}" srcOrd="4" destOrd="0" presId="urn:microsoft.com/office/officeart/2018/5/layout/IconLeafLabelList"/>
    <dgm:cxn modelId="{AC8C3BB6-8D9B-42AA-85EE-A453E9AED4A2}" type="presParOf" srcId="{24143F20-A1EA-4084-9C9F-415DF5C7C441}" destId="{0861A876-54AC-491E-8DA4-8279D5504711}" srcOrd="0" destOrd="0" presId="urn:microsoft.com/office/officeart/2018/5/layout/IconLeafLabelList"/>
    <dgm:cxn modelId="{34853F6B-AF31-4112-ABBD-17BB5C712E81}" type="presParOf" srcId="{24143F20-A1EA-4084-9C9F-415DF5C7C441}" destId="{403455CF-0423-4074-BFF9-18997B6F1F1E}" srcOrd="1" destOrd="0" presId="urn:microsoft.com/office/officeart/2018/5/layout/IconLeafLabelList"/>
    <dgm:cxn modelId="{989E823C-F375-4783-B875-7314932E19CC}" type="presParOf" srcId="{24143F20-A1EA-4084-9C9F-415DF5C7C441}" destId="{0521A453-53D4-45E8-9955-53E63087B8D8}" srcOrd="2" destOrd="0" presId="urn:microsoft.com/office/officeart/2018/5/layout/IconLeafLabelList"/>
    <dgm:cxn modelId="{21A73B6D-F3D3-4D7A-ABD4-9C450616545C}" type="presParOf" srcId="{24143F20-A1EA-4084-9C9F-415DF5C7C441}" destId="{7B762BAA-7E5B-4FE3-BB20-71D18A23506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E733C08-26EC-40AA-A185-3195B3BE12B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A881419-84E9-4D55-94CA-644811E321D5}">
      <dgm:prSet/>
      <dgm:spPr/>
      <dgm:t>
        <a:bodyPr/>
        <a:lstStyle/>
        <a:p>
          <a:r>
            <a:rPr lang="en-IE"/>
            <a:t>Decide if your charity’s legal form and governing document are fit for purpose (change if necessary)</a:t>
          </a:r>
          <a:endParaRPr lang="en-US"/>
        </a:p>
      </dgm:t>
    </dgm:pt>
    <dgm:pt modelId="{D3814563-76CF-45F2-BB77-77920810621B}" type="parTrans" cxnId="{153A4065-14D7-4165-B1E6-35180406F78F}">
      <dgm:prSet/>
      <dgm:spPr/>
      <dgm:t>
        <a:bodyPr/>
        <a:lstStyle/>
        <a:p>
          <a:endParaRPr lang="en-US"/>
        </a:p>
      </dgm:t>
    </dgm:pt>
    <dgm:pt modelId="{492536C8-13FE-4EA3-99DC-598603DFCA4A}" type="sibTrans" cxnId="{153A4065-14D7-4165-B1E6-35180406F78F}">
      <dgm:prSet/>
      <dgm:spPr/>
      <dgm:t>
        <a:bodyPr/>
        <a:lstStyle/>
        <a:p>
          <a:endParaRPr lang="en-US"/>
        </a:p>
      </dgm:t>
    </dgm:pt>
    <dgm:pt modelId="{F0EC2EAE-A0B7-4C78-ABE8-69FA3235C116}">
      <dgm:prSet/>
      <dgm:spPr/>
      <dgm:t>
        <a:bodyPr/>
        <a:lstStyle/>
        <a:p>
          <a:r>
            <a:rPr lang="en-IE"/>
            <a:t>Identify the compliance requirements of your organisation and comply with them</a:t>
          </a:r>
          <a:endParaRPr lang="en-US"/>
        </a:p>
      </dgm:t>
    </dgm:pt>
    <dgm:pt modelId="{ACFFB18F-A26C-4065-86D8-56EA54DFE1BE}" type="parTrans" cxnId="{E819C054-8F5D-419E-870F-8563050A4342}">
      <dgm:prSet/>
      <dgm:spPr/>
      <dgm:t>
        <a:bodyPr/>
        <a:lstStyle/>
        <a:p>
          <a:endParaRPr lang="en-US"/>
        </a:p>
      </dgm:t>
    </dgm:pt>
    <dgm:pt modelId="{AE98448E-A20E-449A-9C47-67F313B1B2DE}" type="sibTrans" cxnId="{E819C054-8F5D-419E-870F-8563050A4342}">
      <dgm:prSet/>
      <dgm:spPr/>
      <dgm:t>
        <a:bodyPr/>
        <a:lstStyle/>
        <a:p>
          <a:endParaRPr lang="en-US"/>
        </a:p>
      </dgm:t>
    </dgm:pt>
    <dgm:pt modelId="{1E487020-185E-4307-893A-2FBE8AB5ED2A}">
      <dgm:prSet/>
      <dgm:spPr/>
      <dgm:t>
        <a:bodyPr/>
        <a:lstStyle/>
        <a:p>
          <a:r>
            <a:rPr lang="en-IE"/>
            <a:t>Adhere to Fundraising Guidelines if applicable</a:t>
          </a:r>
          <a:endParaRPr lang="en-US"/>
        </a:p>
      </dgm:t>
    </dgm:pt>
    <dgm:pt modelId="{DA91076D-39CA-4FB9-9167-D00924A3F164}" type="parTrans" cxnId="{11484B50-F7E3-44A8-850F-534D477A4546}">
      <dgm:prSet/>
      <dgm:spPr/>
      <dgm:t>
        <a:bodyPr/>
        <a:lstStyle/>
        <a:p>
          <a:endParaRPr lang="en-US"/>
        </a:p>
      </dgm:t>
    </dgm:pt>
    <dgm:pt modelId="{172906B1-3F0C-464C-A3BB-63432370284D}" type="sibTrans" cxnId="{11484B50-F7E3-44A8-850F-534D477A4546}">
      <dgm:prSet/>
      <dgm:spPr/>
      <dgm:t>
        <a:bodyPr/>
        <a:lstStyle/>
        <a:p>
          <a:endParaRPr lang="en-US"/>
        </a:p>
      </dgm:t>
    </dgm:pt>
    <dgm:pt modelId="{D0D85037-827B-4E31-A9CD-46F982CD6CA7}">
      <dgm:prSet/>
      <dgm:spPr/>
      <dgm:t>
        <a:bodyPr/>
        <a:lstStyle/>
        <a:p>
          <a:r>
            <a:rPr lang="en-IE"/>
            <a:t>Ensure appropriate financial controls in place</a:t>
          </a:r>
          <a:endParaRPr lang="en-US"/>
        </a:p>
      </dgm:t>
    </dgm:pt>
    <dgm:pt modelId="{5316888D-5F6C-4B23-958F-4EAAFFADA2F4}" type="parTrans" cxnId="{F254A986-75CC-44B2-81E2-528996E13142}">
      <dgm:prSet/>
      <dgm:spPr/>
      <dgm:t>
        <a:bodyPr/>
        <a:lstStyle/>
        <a:p>
          <a:endParaRPr lang="en-US"/>
        </a:p>
      </dgm:t>
    </dgm:pt>
    <dgm:pt modelId="{228C1D79-5973-431B-B614-8A1100B2176D}" type="sibTrans" cxnId="{F254A986-75CC-44B2-81E2-528996E13142}">
      <dgm:prSet/>
      <dgm:spPr/>
      <dgm:t>
        <a:bodyPr/>
        <a:lstStyle/>
        <a:p>
          <a:endParaRPr lang="en-US"/>
        </a:p>
      </dgm:t>
    </dgm:pt>
    <dgm:pt modelId="{689AB0DE-73F4-4F75-9454-36A7352D988B}">
      <dgm:prSet/>
      <dgm:spPr/>
      <dgm:t>
        <a:bodyPr/>
        <a:lstStyle/>
        <a:p>
          <a:r>
            <a:rPr lang="en-IE"/>
            <a:t>Identify and manage all risks</a:t>
          </a:r>
          <a:endParaRPr lang="en-US"/>
        </a:p>
      </dgm:t>
    </dgm:pt>
    <dgm:pt modelId="{274ECB53-5906-4DA3-9466-AC0C96B1F07A}" type="parTrans" cxnId="{545A4877-3874-4E6A-A71C-500CFAB19967}">
      <dgm:prSet/>
      <dgm:spPr/>
      <dgm:t>
        <a:bodyPr/>
        <a:lstStyle/>
        <a:p>
          <a:endParaRPr lang="en-US"/>
        </a:p>
      </dgm:t>
    </dgm:pt>
    <dgm:pt modelId="{4CF6DCBB-6CDB-4AC9-BEDD-30A0F190E8C8}" type="sibTrans" cxnId="{545A4877-3874-4E6A-A71C-500CFAB19967}">
      <dgm:prSet/>
      <dgm:spPr/>
      <dgm:t>
        <a:bodyPr/>
        <a:lstStyle/>
        <a:p>
          <a:endParaRPr lang="en-US"/>
        </a:p>
      </dgm:t>
    </dgm:pt>
    <dgm:pt modelId="{86CD1EDF-B73D-4B0E-8B95-CA4EB97F1277}" type="pres">
      <dgm:prSet presAssocID="{5E733C08-26EC-40AA-A185-3195B3BE12B0}" presName="root" presStyleCnt="0">
        <dgm:presLayoutVars>
          <dgm:dir/>
          <dgm:resizeHandles val="exact"/>
        </dgm:presLayoutVars>
      </dgm:prSet>
      <dgm:spPr/>
    </dgm:pt>
    <dgm:pt modelId="{707C3E51-05BA-4205-B828-FBF9816B7426}" type="pres">
      <dgm:prSet presAssocID="{6A881419-84E9-4D55-94CA-644811E321D5}" presName="compNode" presStyleCnt="0"/>
      <dgm:spPr/>
    </dgm:pt>
    <dgm:pt modelId="{7886040C-6DBF-41ED-B2BF-64D9A4A383D3}" type="pres">
      <dgm:prSet presAssocID="{6A881419-84E9-4D55-94CA-644811E321D5}" presName="bgRect" presStyleLbl="bgShp" presStyleIdx="0" presStyleCnt="5"/>
      <dgm:spPr/>
    </dgm:pt>
    <dgm:pt modelId="{20A99B40-C186-488D-927E-4B82E48B0D0C}" type="pres">
      <dgm:prSet presAssocID="{6A881419-84E9-4D55-94CA-644811E321D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710E0D1C-7FB9-45C1-9FF6-47A9EF766CE3}" type="pres">
      <dgm:prSet presAssocID="{6A881419-84E9-4D55-94CA-644811E321D5}" presName="spaceRect" presStyleCnt="0"/>
      <dgm:spPr/>
    </dgm:pt>
    <dgm:pt modelId="{1295DC4E-EBDD-4BB6-B1CC-9BE7C95B13A5}" type="pres">
      <dgm:prSet presAssocID="{6A881419-84E9-4D55-94CA-644811E321D5}" presName="parTx" presStyleLbl="revTx" presStyleIdx="0" presStyleCnt="5">
        <dgm:presLayoutVars>
          <dgm:chMax val="0"/>
          <dgm:chPref val="0"/>
        </dgm:presLayoutVars>
      </dgm:prSet>
      <dgm:spPr/>
    </dgm:pt>
    <dgm:pt modelId="{49D45B8D-0973-4B99-AA56-25B2819AA7D2}" type="pres">
      <dgm:prSet presAssocID="{492536C8-13FE-4EA3-99DC-598603DFCA4A}" presName="sibTrans" presStyleCnt="0"/>
      <dgm:spPr/>
    </dgm:pt>
    <dgm:pt modelId="{54B83AC2-6DD5-480F-9F61-1C5A9E432FB5}" type="pres">
      <dgm:prSet presAssocID="{F0EC2EAE-A0B7-4C78-ABE8-69FA3235C116}" presName="compNode" presStyleCnt="0"/>
      <dgm:spPr/>
    </dgm:pt>
    <dgm:pt modelId="{40C1420E-3E2B-464D-AD02-DD03E9AA2F78}" type="pres">
      <dgm:prSet presAssocID="{F0EC2EAE-A0B7-4C78-ABE8-69FA3235C116}" presName="bgRect" presStyleLbl="bgShp" presStyleIdx="1" presStyleCnt="5"/>
      <dgm:spPr/>
    </dgm:pt>
    <dgm:pt modelId="{3033091D-35F4-42ED-99CE-B600434111FE}" type="pres">
      <dgm:prSet presAssocID="{F0EC2EAE-A0B7-4C78-ABE8-69FA3235C11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83F7935B-61BF-4A42-A863-5E665DA2A3B6}" type="pres">
      <dgm:prSet presAssocID="{F0EC2EAE-A0B7-4C78-ABE8-69FA3235C116}" presName="spaceRect" presStyleCnt="0"/>
      <dgm:spPr/>
    </dgm:pt>
    <dgm:pt modelId="{8D965022-F08F-4747-832A-1ABB5D9B63CD}" type="pres">
      <dgm:prSet presAssocID="{F0EC2EAE-A0B7-4C78-ABE8-69FA3235C116}" presName="parTx" presStyleLbl="revTx" presStyleIdx="1" presStyleCnt="5">
        <dgm:presLayoutVars>
          <dgm:chMax val="0"/>
          <dgm:chPref val="0"/>
        </dgm:presLayoutVars>
      </dgm:prSet>
      <dgm:spPr/>
    </dgm:pt>
    <dgm:pt modelId="{A9995F0D-02C4-4739-A72D-11848226EC5D}" type="pres">
      <dgm:prSet presAssocID="{AE98448E-A20E-449A-9C47-67F313B1B2DE}" presName="sibTrans" presStyleCnt="0"/>
      <dgm:spPr/>
    </dgm:pt>
    <dgm:pt modelId="{414C73DE-3160-4E10-8EB6-1D1164748681}" type="pres">
      <dgm:prSet presAssocID="{1E487020-185E-4307-893A-2FBE8AB5ED2A}" presName="compNode" presStyleCnt="0"/>
      <dgm:spPr/>
    </dgm:pt>
    <dgm:pt modelId="{CD879D36-1C07-4049-A359-0F5FA4B9DE43}" type="pres">
      <dgm:prSet presAssocID="{1E487020-185E-4307-893A-2FBE8AB5ED2A}" presName="bgRect" presStyleLbl="bgShp" presStyleIdx="2" presStyleCnt="5"/>
      <dgm:spPr/>
    </dgm:pt>
    <dgm:pt modelId="{C47BC2EF-840E-40B0-A42C-D351924EA7AE}" type="pres">
      <dgm:prSet presAssocID="{1E487020-185E-4307-893A-2FBE8AB5ED2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F5D2BAA-C057-42AF-8BFD-DB8E503CA240}" type="pres">
      <dgm:prSet presAssocID="{1E487020-185E-4307-893A-2FBE8AB5ED2A}" presName="spaceRect" presStyleCnt="0"/>
      <dgm:spPr/>
    </dgm:pt>
    <dgm:pt modelId="{1A851B2B-FF00-4965-83FC-6D9ADCC4CA71}" type="pres">
      <dgm:prSet presAssocID="{1E487020-185E-4307-893A-2FBE8AB5ED2A}" presName="parTx" presStyleLbl="revTx" presStyleIdx="2" presStyleCnt="5">
        <dgm:presLayoutVars>
          <dgm:chMax val="0"/>
          <dgm:chPref val="0"/>
        </dgm:presLayoutVars>
      </dgm:prSet>
      <dgm:spPr/>
    </dgm:pt>
    <dgm:pt modelId="{583F6455-7A2D-4F04-94D3-708F2A116F95}" type="pres">
      <dgm:prSet presAssocID="{172906B1-3F0C-464C-A3BB-63432370284D}" presName="sibTrans" presStyleCnt="0"/>
      <dgm:spPr/>
    </dgm:pt>
    <dgm:pt modelId="{F905B4F3-4D61-4460-93ED-1E9BAE0F2583}" type="pres">
      <dgm:prSet presAssocID="{D0D85037-827B-4E31-A9CD-46F982CD6CA7}" presName="compNode" presStyleCnt="0"/>
      <dgm:spPr/>
    </dgm:pt>
    <dgm:pt modelId="{E46AFE43-B5BF-4333-A97D-98CABB5CE71C}" type="pres">
      <dgm:prSet presAssocID="{D0D85037-827B-4E31-A9CD-46F982CD6CA7}" presName="bgRect" presStyleLbl="bgShp" presStyleIdx="3" presStyleCnt="5"/>
      <dgm:spPr/>
    </dgm:pt>
    <dgm:pt modelId="{899EE791-7189-4E37-84BD-9893C70603FF}" type="pres">
      <dgm:prSet presAssocID="{D0D85037-827B-4E31-A9CD-46F982CD6CA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A0697317-6808-49A3-84FE-DC15C27BF147}" type="pres">
      <dgm:prSet presAssocID="{D0D85037-827B-4E31-A9CD-46F982CD6CA7}" presName="spaceRect" presStyleCnt="0"/>
      <dgm:spPr/>
    </dgm:pt>
    <dgm:pt modelId="{70DC855E-A1D2-4F97-9A9F-22E5C917E119}" type="pres">
      <dgm:prSet presAssocID="{D0D85037-827B-4E31-A9CD-46F982CD6CA7}" presName="parTx" presStyleLbl="revTx" presStyleIdx="3" presStyleCnt="5">
        <dgm:presLayoutVars>
          <dgm:chMax val="0"/>
          <dgm:chPref val="0"/>
        </dgm:presLayoutVars>
      </dgm:prSet>
      <dgm:spPr/>
    </dgm:pt>
    <dgm:pt modelId="{1E1FF728-60A0-47EE-81E2-A819F9BEF5FA}" type="pres">
      <dgm:prSet presAssocID="{228C1D79-5973-431B-B614-8A1100B2176D}" presName="sibTrans" presStyleCnt="0"/>
      <dgm:spPr/>
    </dgm:pt>
    <dgm:pt modelId="{3976CEA7-1133-4F64-BFA1-7867BC52C1D8}" type="pres">
      <dgm:prSet presAssocID="{689AB0DE-73F4-4F75-9454-36A7352D988B}" presName="compNode" presStyleCnt="0"/>
      <dgm:spPr/>
    </dgm:pt>
    <dgm:pt modelId="{FFCB8141-E0E1-470D-9D3F-30E3EC1A9388}" type="pres">
      <dgm:prSet presAssocID="{689AB0DE-73F4-4F75-9454-36A7352D988B}" presName="bgRect" presStyleLbl="bgShp" presStyleIdx="4" presStyleCnt="5"/>
      <dgm:spPr/>
    </dgm:pt>
    <dgm:pt modelId="{5A5F6E64-9FC1-4831-BB34-CA51FE5D42E4}" type="pres">
      <dgm:prSet presAssocID="{689AB0DE-73F4-4F75-9454-36A7352D988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79DA2932-2C47-44AC-8C6D-84337DB0F669}" type="pres">
      <dgm:prSet presAssocID="{689AB0DE-73F4-4F75-9454-36A7352D988B}" presName="spaceRect" presStyleCnt="0"/>
      <dgm:spPr/>
    </dgm:pt>
    <dgm:pt modelId="{E7883FE3-1D16-42EF-8620-5952BB3E0DCF}" type="pres">
      <dgm:prSet presAssocID="{689AB0DE-73F4-4F75-9454-36A7352D988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3323212-C730-46F5-AE43-2BC5A87EA44E}" type="presOf" srcId="{689AB0DE-73F4-4F75-9454-36A7352D988B}" destId="{E7883FE3-1D16-42EF-8620-5952BB3E0DCF}" srcOrd="0" destOrd="0" presId="urn:microsoft.com/office/officeart/2018/2/layout/IconVerticalSolidList"/>
    <dgm:cxn modelId="{113C6F28-D21F-4DC5-9CDA-D88021BE3BB9}" type="presOf" srcId="{F0EC2EAE-A0B7-4C78-ABE8-69FA3235C116}" destId="{8D965022-F08F-4747-832A-1ABB5D9B63CD}" srcOrd="0" destOrd="0" presId="urn:microsoft.com/office/officeart/2018/2/layout/IconVerticalSolidList"/>
    <dgm:cxn modelId="{64ACA02A-1280-49BD-B053-A43E1C36ED3E}" type="presOf" srcId="{1E487020-185E-4307-893A-2FBE8AB5ED2A}" destId="{1A851B2B-FF00-4965-83FC-6D9ADCC4CA71}" srcOrd="0" destOrd="0" presId="urn:microsoft.com/office/officeart/2018/2/layout/IconVerticalSolidList"/>
    <dgm:cxn modelId="{153A4065-14D7-4165-B1E6-35180406F78F}" srcId="{5E733C08-26EC-40AA-A185-3195B3BE12B0}" destId="{6A881419-84E9-4D55-94CA-644811E321D5}" srcOrd="0" destOrd="0" parTransId="{D3814563-76CF-45F2-BB77-77920810621B}" sibTransId="{492536C8-13FE-4EA3-99DC-598603DFCA4A}"/>
    <dgm:cxn modelId="{A423946A-0BDD-4DD4-9F8B-BF6EA7BCA673}" type="presOf" srcId="{6A881419-84E9-4D55-94CA-644811E321D5}" destId="{1295DC4E-EBDD-4BB6-B1CC-9BE7C95B13A5}" srcOrd="0" destOrd="0" presId="urn:microsoft.com/office/officeart/2018/2/layout/IconVerticalSolidList"/>
    <dgm:cxn modelId="{11484B50-F7E3-44A8-850F-534D477A4546}" srcId="{5E733C08-26EC-40AA-A185-3195B3BE12B0}" destId="{1E487020-185E-4307-893A-2FBE8AB5ED2A}" srcOrd="2" destOrd="0" parTransId="{DA91076D-39CA-4FB9-9167-D00924A3F164}" sibTransId="{172906B1-3F0C-464C-A3BB-63432370284D}"/>
    <dgm:cxn modelId="{E819C054-8F5D-419E-870F-8563050A4342}" srcId="{5E733C08-26EC-40AA-A185-3195B3BE12B0}" destId="{F0EC2EAE-A0B7-4C78-ABE8-69FA3235C116}" srcOrd="1" destOrd="0" parTransId="{ACFFB18F-A26C-4065-86D8-56EA54DFE1BE}" sibTransId="{AE98448E-A20E-449A-9C47-67F313B1B2DE}"/>
    <dgm:cxn modelId="{545A4877-3874-4E6A-A71C-500CFAB19967}" srcId="{5E733C08-26EC-40AA-A185-3195B3BE12B0}" destId="{689AB0DE-73F4-4F75-9454-36A7352D988B}" srcOrd="4" destOrd="0" parTransId="{274ECB53-5906-4DA3-9466-AC0C96B1F07A}" sibTransId="{4CF6DCBB-6CDB-4AC9-BEDD-30A0F190E8C8}"/>
    <dgm:cxn modelId="{F254A986-75CC-44B2-81E2-528996E13142}" srcId="{5E733C08-26EC-40AA-A185-3195B3BE12B0}" destId="{D0D85037-827B-4E31-A9CD-46F982CD6CA7}" srcOrd="3" destOrd="0" parTransId="{5316888D-5F6C-4B23-958F-4EAAFFADA2F4}" sibTransId="{228C1D79-5973-431B-B614-8A1100B2176D}"/>
    <dgm:cxn modelId="{2145C0CC-74E1-4893-9EA6-37AD2BB1198A}" type="presOf" srcId="{5E733C08-26EC-40AA-A185-3195B3BE12B0}" destId="{86CD1EDF-B73D-4B0E-8B95-CA4EB97F1277}" srcOrd="0" destOrd="0" presId="urn:microsoft.com/office/officeart/2018/2/layout/IconVerticalSolidList"/>
    <dgm:cxn modelId="{BEB013D3-70E9-4BD6-B916-F849C47EBBC4}" type="presOf" srcId="{D0D85037-827B-4E31-A9CD-46F982CD6CA7}" destId="{70DC855E-A1D2-4F97-9A9F-22E5C917E119}" srcOrd="0" destOrd="0" presId="urn:microsoft.com/office/officeart/2018/2/layout/IconVerticalSolidList"/>
    <dgm:cxn modelId="{8549720E-2CA6-4175-96EB-E67E25413CA5}" type="presParOf" srcId="{86CD1EDF-B73D-4B0E-8B95-CA4EB97F1277}" destId="{707C3E51-05BA-4205-B828-FBF9816B7426}" srcOrd="0" destOrd="0" presId="urn:microsoft.com/office/officeart/2018/2/layout/IconVerticalSolidList"/>
    <dgm:cxn modelId="{D0EB7E21-3C97-4AC2-B84A-08735F6A58F1}" type="presParOf" srcId="{707C3E51-05BA-4205-B828-FBF9816B7426}" destId="{7886040C-6DBF-41ED-B2BF-64D9A4A383D3}" srcOrd="0" destOrd="0" presId="urn:microsoft.com/office/officeart/2018/2/layout/IconVerticalSolidList"/>
    <dgm:cxn modelId="{B80463C2-67AC-4EAA-A5D0-B15E4E6F71BE}" type="presParOf" srcId="{707C3E51-05BA-4205-B828-FBF9816B7426}" destId="{20A99B40-C186-488D-927E-4B82E48B0D0C}" srcOrd="1" destOrd="0" presId="urn:microsoft.com/office/officeart/2018/2/layout/IconVerticalSolidList"/>
    <dgm:cxn modelId="{3796F1C0-2ECA-424A-8ECA-A74B7F4629CB}" type="presParOf" srcId="{707C3E51-05BA-4205-B828-FBF9816B7426}" destId="{710E0D1C-7FB9-45C1-9FF6-47A9EF766CE3}" srcOrd="2" destOrd="0" presId="urn:microsoft.com/office/officeart/2018/2/layout/IconVerticalSolidList"/>
    <dgm:cxn modelId="{8AF2CF45-B1A5-41A7-AA72-10144D39AB36}" type="presParOf" srcId="{707C3E51-05BA-4205-B828-FBF9816B7426}" destId="{1295DC4E-EBDD-4BB6-B1CC-9BE7C95B13A5}" srcOrd="3" destOrd="0" presId="urn:microsoft.com/office/officeart/2018/2/layout/IconVerticalSolidList"/>
    <dgm:cxn modelId="{AC3CB801-6649-437A-8D73-CD5F2A7C395C}" type="presParOf" srcId="{86CD1EDF-B73D-4B0E-8B95-CA4EB97F1277}" destId="{49D45B8D-0973-4B99-AA56-25B2819AA7D2}" srcOrd="1" destOrd="0" presId="urn:microsoft.com/office/officeart/2018/2/layout/IconVerticalSolidList"/>
    <dgm:cxn modelId="{88A7C2A5-E66B-4FBD-B6E3-38B6C8155B9A}" type="presParOf" srcId="{86CD1EDF-B73D-4B0E-8B95-CA4EB97F1277}" destId="{54B83AC2-6DD5-480F-9F61-1C5A9E432FB5}" srcOrd="2" destOrd="0" presId="urn:microsoft.com/office/officeart/2018/2/layout/IconVerticalSolidList"/>
    <dgm:cxn modelId="{897F31A3-7EE5-4184-B41D-7957BE039AC5}" type="presParOf" srcId="{54B83AC2-6DD5-480F-9F61-1C5A9E432FB5}" destId="{40C1420E-3E2B-464D-AD02-DD03E9AA2F78}" srcOrd="0" destOrd="0" presId="urn:microsoft.com/office/officeart/2018/2/layout/IconVerticalSolidList"/>
    <dgm:cxn modelId="{A9400986-64FE-4D8F-A579-5BCD4A44DC15}" type="presParOf" srcId="{54B83AC2-6DD5-480F-9F61-1C5A9E432FB5}" destId="{3033091D-35F4-42ED-99CE-B600434111FE}" srcOrd="1" destOrd="0" presId="urn:microsoft.com/office/officeart/2018/2/layout/IconVerticalSolidList"/>
    <dgm:cxn modelId="{1054751A-A545-4889-9CA6-D6E8F4730820}" type="presParOf" srcId="{54B83AC2-6DD5-480F-9F61-1C5A9E432FB5}" destId="{83F7935B-61BF-4A42-A863-5E665DA2A3B6}" srcOrd="2" destOrd="0" presId="urn:microsoft.com/office/officeart/2018/2/layout/IconVerticalSolidList"/>
    <dgm:cxn modelId="{9E96314A-3708-4B8B-A7A1-733FE567801A}" type="presParOf" srcId="{54B83AC2-6DD5-480F-9F61-1C5A9E432FB5}" destId="{8D965022-F08F-4747-832A-1ABB5D9B63CD}" srcOrd="3" destOrd="0" presId="urn:microsoft.com/office/officeart/2018/2/layout/IconVerticalSolidList"/>
    <dgm:cxn modelId="{A849DBFD-B4C0-4D54-991D-83890129F5BD}" type="presParOf" srcId="{86CD1EDF-B73D-4B0E-8B95-CA4EB97F1277}" destId="{A9995F0D-02C4-4739-A72D-11848226EC5D}" srcOrd="3" destOrd="0" presId="urn:microsoft.com/office/officeart/2018/2/layout/IconVerticalSolidList"/>
    <dgm:cxn modelId="{404CB1E9-F0D4-4A0F-88CD-FA20845EAE97}" type="presParOf" srcId="{86CD1EDF-B73D-4B0E-8B95-CA4EB97F1277}" destId="{414C73DE-3160-4E10-8EB6-1D1164748681}" srcOrd="4" destOrd="0" presId="urn:microsoft.com/office/officeart/2018/2/layout/IconVerticalSolidList"/>
    <dgm:cxn modelId="{B356BD59-8475-4D09-A39F-CD54C523C5C5}" type="presParOf" srcId="{414C73DE-3160-4E10-8EB6-1D1164748681}" destId="{CD879D36-1C07-4049-A359-0F5FA4B9DE43}" srcOrd="0" destOrd="0" presId="urn:microsoft.com/office/officeart/2018/2/layout/IconVerticalSolidList"/>
    <dgm:cxn modelId="{1910B019-5D35-43FC-BF18-CB57E3819AB0}" type="presParOf" srcId="{414C73DE-3160-4E10-8EB6-1D1164748681}" destId="{C47BC2EF-840E-40B0-A42C-D351924EA7AE}" srcOrd="1" destOrd="0" presId="urn:microsoft.com/office/officeart/2018/2/layout/IconVerticalSolidList"/>
    <dgm:cxn modelId="{45357810-A911-49A4-9040-09BE64C955CD}" type="presParOf" srcId="{414C73DE-3160-4E10-8EB6-1D1164748681}" destId="{9F5D2BAA-C057-42AF-8BFD-DB8E503CA240}" srcOrd="2" destOrd="0" presId="urn:microsoft.com/office/officeart/2018/2/layout/IconVerticalSolidList"/>
    <dgm:cxn modelId="{285E795A-CBDA-4833-AF8D-44D3DE14EDF8}" type="presParOf" srcId="{414C73DE-3160-4E10-8EB6-1D1164748681}" destId="{1A851B2B-FF00-4965-83FC-6D9ADCC4CA71}" srcOrd="3" destOrd="0" presId="urn:microsoft.com/office/officeart/2018/2/layout/IconVerticalSolidList"/>
    <dgm:cxn modelId="{1910A03A-518D-424F-9646-8D69B52CC80D}" type="presParOf" srcId="{86CD1EDF-B73D-4B0E-8B95-CA4EB97F1277}" destId="{583F6455-7A2D-4F04-94D3-708F2A116F95}" srcOrd="5" destOrd="0" presId="urn:microsoft.com/office/officeart/2018/2/layout/IconVerticalSolidList"/>
    <dgm:cxn modelId="{576577D7-DADE-47C4-BEDC-7DE129108FB0}" type="presParOf" srcId="{86CD1EDF-B73D-4B0E-8B95-CA4EB97F1277}" destId="{F905B4F3-4D61-4460-93ED-1E9BAE0F2583}" srcOrd="6" destOrd="0" presId="urn:microsoft.com/office/officeart/2018/2/layout/IconVerticalSolidList"/>
    <dgm:cxn modelId="{E10F19DE-1BAB-4A2D-9507-07C1B8CBF2F5}" type="presParOf" srcId="{F905B4F3-4D61-4460-93ED-1E9BAE0F2583}" destId="{E46AFE43-B5BF-4333-A97D-98CABB5CE71C}" srcOrd="0" destOrd="0" presId="urn:microsoft.com/office/officeart/2018/2/layout/IconVerticalSolidList"/>
    <dgm:cxn modelId="{77870F13-DA20-40FB-AAE5-333244BADE60}" type="presParOf" srcId="{F905B4F3-4D61-4460-93ED-1E9BAE0F2583}" destId="{899EE791-7189-4E37-84BD-9893C70603FF}" srcOrd="1" destOrd="0" presId="urn:microsoft.com/office/officeart/2018/2/layout/IconVerticalSolidList"/>
    <dgm:cxn modelId="{ABC02817-D111-458B-8894-799E2FF841D4}" type="presParOf" srcId="{F905B4F3-4D61-4460-93ED-1E9BAE0F2583}" destId="{A0697317-6808-49A3-84FE-DC15C27BF147}" srcOrd="2" destOrd="0" presId="urn:microsoft.com/office/officeart/2018/2/layout/IconVerticalSolidList"/>
    <dgm:cxn modelId="{04B638C3-520F-41F8-AA61-E8DFF37797AD}" type="presParOf" srcId="{F905B4F3-4D61-4460-93ED-1E9BAE0F2583}" destId="{70DC855E-A1D2-4F97-9A9F-22E5C917E119}" srcOrd="3" destOrd="0" presId="urn:microsoft.com/office/officeart/2018/2/layout/IconVerticalSolidList"/>
    <dgm:cxn modelId="{0213A7C1-BA53-4ADD-B0D7-1F3E59145399}" type="presParOf" srcId="{86CD1EDF-B73D-4B0E-8B95-CA4EB97F1277}" destId="{1E1FF728-60A0-47EE-81E2-A819F9BEF5FA}" srcOrd="7" destOrd="0" presId="urn:microsoft.com/office/officeart/2018/2/layout/IconVerticalSolidList"/>
    <dgm:cxn modelId="{E15C1CA9-2B57-4EF1-B61B-9EE97FE1B7D2}" type="presParOf" srcId="{86CD1EDF-B73D-4B0E-8B95-CA4EB97F1277}" destId="{3976CEA7-1133-4F64-BFA1-7867BC52C1D8}" srcOrd="8" destOrd="0" presId="urn:microsoft.com/office/officeart/2018/2/layout/IconVerticalSolidList"/>
    <dgm:cxn modelId="{10D1632E-5677-48C5-8470-192FF31BD3B3}" type="presParOf" srcId="{3976CEA7-1133-4F64-BFA1-7867BC52C1D8}" destId="{FFCB8141-E0E1-470D-9D3F-30E3EC1A9388}" srcOrd="0" destOrd="0" presId="urn:microsoft.com/office/officeart/2018/2/layout/IconVerticalSolidList"/>
    <dgm:cxn modelId="{A5DF96B3-6898-43B9-81CE-24687EA1B06D}" type="presParOf" srcId="{3976CEA7-1133-4F64-BFA1-7867BC52C1D8}" destId="{5A5F6E64-9FC1-4831-BB34-CA51FE5D42E4}" srcOrd="1" destOrd="0" presId="urn:microsoft.com/office/officeart/2018/2/layout/IconVerticalSolidList"/>
    <dgm:cxn modelId="{53DFA5DF-5FE9-44BC-BF07-529792E7D7FF}" type="presParOf" srcId="{3976CEA7-1133-4F64-BFA1-7867BC52C1D8}" destId="{79DA2932-2C47-44AC-8C6D-84337DB0F669}" srcOrd="2" destOrd="0" presId="urn:microsoft.com/office/officeart/2018/2/layout/IconVerticalSolidList"/>
    <dgm:cxn modelId="{4951E227-EA89-4CC7-93A8-370D42E3347F}" type="presParOf" srcId="{3976CEA7-1133-4F64-BFA1-7867BC52C1D8}" destId="{E7883FE3-1D16-42EF-8620-5952BB3E0DC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11D55D7-DB68-4398-AB0E-483ED9BD5CF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419E7A55-4F3A-4A92-89E8-6BF63D23565F}">
      <dgm:prSet/>
      <dgm:spPr/>
      <dgm:t>
        <a:bodyPr/>
        <a:lstStyle/>
        <a:p>
          <a:r>
            <a:rPr lang="en-IE"/>
            <a:t>Have written procedures to ensure that you comply with all legal and regulatory requirements</a:t>
          </a:r>
        </a:p>
      </dgm:t>
    </dgm:pt>
    <dgm:pt modelId="{2305D997-8810-4D73-88E6-4C7EDB011D76}" type="parTrans" cxnId="{A5AD7338-C91A-4BDD-B7AA-099D39D5DF7C}">
      <dgm:prSet/>
      <dgm:spPr/>
      <dgm:t>
        <a:bodyPr/>
        <a:lstStyle/>
        <a:p>
          <a:endParaRPr lang="en-US"/>
        </a:p>
      </dgm:t>
    </dgm:pt>
    <dgm:pt modelId="{1D8EA8CE-B5F3-4874-B713-DA058F92F30F}" type="sibTrans" cxnId="{A5AD7338-C91A-4BDD-B7AA-099D39D5DF7C}">
      <dgm:prSet/>
      <dgm:spPr/>
      <dgm:t>
        <a:bodyPr/>
        <a:lstStyle/>
        <a:p>
          <a:endParaRPr lang="en-US"/>
        </a:p>
      </dgm:t>
    </dgm:pt>
    <dgm:pt modelId="{10905A73-5C3E-4661-B2C1-5A845E054CAE}">
      <dgm:prSet/>
      <dgm:spPr/>
      <dgm:t>
        <a:bodyPr/>
        <a:lstStyle/>
        <a:p>
          <a:r>
            <a:rPr lang="en-IE"/>
            <a:t>Make sure there is a formal risk register that your board regularly reviews</a:t>
          </a:r>
        </a:p>
      </dgm:t>
    </dgm:pt>
    <dgm:pt modelId="{BBBE681A-5293-4B7B-B196-6A6C57AE5694}" type="parTrans" cxnId="{8E43E9FA-3A8A-4244-AAAA-9F9C7EB68565}">
      <dgm:prSet/>
      <dgm:spPr/>
      <dgm:t>
        <a:bodyPr/>
        <a:lstStyle/>
        <a:p>
          <a:endParaRPr lang="en-US"/>
        </a:p>
      </dgm:t>
    </dgm:pt>
    <dgm:pt modelId="{4C77D9AD-31AF-458B-B39F-CCC87289EE41}" type="sibTrans" cxnId="{8E43E9FA-3A8A-4244-AAAA-9F9C7EB68565}">
      <dgm:prSet/>
      <dgm:spPr/>
      <dgm:t>
        <a:bodyPr/>
        <a:lstStyle/>
        <a:p>
          <a:endParaRPr lang="en-US"/>
        </a:p>
      </dgm:t>
    </dgm:pt>
    <dgm:pt modelId="{FA71353B-BED3-44B3-BD1F-C9A0374950FF}">
      <dgm:prSet/>
      <dgm:spPr/>
      <dgm:t>
        <a:bodyPr/>
        <a:lstStyle/>
        <a:p>
          <a:r>
            <a:rPr lang="en-IE"/>
            <a:t>Consider adopting additional good practice standards that are relevant to the particular work that your charity does</a:t>
          </a:r>
        </a:p>
      </dgm:t>
    </dgm:pt>
    <dgm:pt modelId="{C83D058C-8C73-40D1-9779-0B8BACAC2B5D}" type="parTrans" cxnId="{8505E3E9-7BD9-461B-BCF7-9AD87F9FAABD}">
      <dgm:prSet/>
      <dgm:spPr/>
      <dgm:t>
        <a:bodyPr/>
        <a:lstStyle/>
        <a:p>
          <a:endParaRPr lang="en-US"/>
        </a:p>
      </dgm:t>
    </dgm:pt>
    <dgm:pt modelId="{03DCEA4D-5D1C-4F37-96FF-E5550F346F57}" type="sibTrans" cxnId="{8505E3E9-7BD9-461B-BCF7-9AD87F9FAABD}">
      <dgm:prSet/>
      <dgm:spPr/>
      <dgm:t>
        <a:bodyPr/>
        <a:lstStyle/>
        <a:p>
          <a:endParaRPr lang="en-US"/>
        </a:p>
      </dgm:t>
    </dgm:pt>
    <dgm:pt modelId="{EE976D5B-5773-4349-9903-793A9D7506FE}" type="pres">
      <dgm:prSet presAssocID="{911D55D7-DB68-4398-AB0E-483ED9BD5CFE}" presName="root" presStyleCnt="0">
        <dgm:presLayoutVars>
          <dgm:dir/>
          <dgm:resizeHandles val="exact"/>
        </dgm:presLayoutVars>
      </dgm:prSet>
      <dgm:spPr/>
    </dgm:pt>
    <dgm:pt modelId="{32A4166A-D073-487D-8B3D-25B97A2BEDA2}" type="pres">
      <dgm:prSet presAssocID="{419E7A55-4F3A-4A92-89E8-6BF63D23565F}" presName="compNode" presStyleCnt="0"/>
      <dgm:spPr/>
    </dgm:pt>
    <dgm:pt modelId="{905F70A3-1E30-42FC-A7CA-42E3588E88D4}" type="pres">
      <dgm:prSet presAssocID="{419E7A55-4F3A-4A92-89E8-6BF63D23565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662AC2CF-86CD-451B-9B6F-E99A46AC5882}" type="pres">
      <dgm:prSet presAssocID="{419E7A55-4F3A-4A92-89E8-6BF63D23565F}" presName="spaceRect" presStyleCnt="0"/>
      <dgm:spPr/>
    </dgm:pt>
    <dgm:pt modelId="{C8EF51B2-AC6E-4BD8-AC76-1A4BD5FABA62}" type="pres">
      <dgm:prSet presAssocID="{419E7A55-4F3A-4A92-89E8-6BF63D23565F}" presName="textRect" presStyleLbl="revTx" presStyleIdx="0" presStyleCnt="3">
        <dgm:presLayoutVars>
          <dgm:chMax val="1"/>
          <dgm:chPref val="1"/>
        </dgm:presLayoutVars>
      </dgm:prSet>
      <dgm:spPr/>
    </dgm:pt>
    <dgm:pt modelId="{9D56A303-C1CA-4105-8E3C-7E3DF6661E88}" type="pres">
      <dgm:prSet presAssocID="{1D8EA8CE-B5F3-4874-B713-DA058F92F30F}" presName="sibTrans" presStyleCnt="0"/>
      <dgm:spPr/>
    </dgm:pt>
    <dgm:pt modelId="{7FD23A35-0503-45A2-8EBE-942E44594510}" type="pres">
      <dgm:prSet presAssocID="{10905A73-5C3E-4661-B2C1-5A845E054CAE}" presName="compNode" presStyleCnt="0"/>
      <dgm:spPr/>
    </dgm:pt>
    <dgm:pt modelId="{F12713D3-943A-4508-BF33-456F1B1A3AA6}" type="pres">
      <dgm:prSet presAssocID="{10905A73-5C3E-4661-B2C1-5A845E054CA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27FA249-2B5D-48F3-AB39-1EA5217D46B0}" type="pres">
      <dgm:prSet presAssocID="{10905A73-5C3E-4661-B2C1-5A845E054CAE}" presName="spaceRect" presStyleCnt="0"/>
      <dgm:spPr/>
    </dgm:pt>
    <dgm:pt modelId="{2A28956E-A54F-4FF3-A9B8-E4E52EE014D0}" type="pres">
      <dgm:prSet presAssocID="{10905A73-5C3E-4661-B2C1-5A845E054CAE}" presName="textRect" presStyleLbl="revTx" presStyleIdx="1" presStyleCnt="3">
        <dgm:presLayoutVars>
          <dgm:chMax val="1"/>
          <dgm:chPref val="1"/>
        </dgm:presLayoutVars>
      </dgm:prSet>
      <dgm:spPr/>
    </dgm:pt>
    <dgm:pt modelId="{74D0DD8E-B6FF-402C-9C32-601D17F5F839}" type="pres">
      <dgm:prSet presAssocID="{4C77D9AD-31AF-458B-B39F-CCC87289EE41}" presName="sibTrans" presStyleCnt="0"/>
      <dgm:spPr/>
    </dgm:pt>
    <dgm:pt modelId="{81C502BE-7401-45D2-BDA5-7855F45F229F}" type="pres">
      <dgm:prSet presAssocID="{FA71353B-BED3-44B3-BD1F-C9A0374950FF}" presName="compNode" presStyleCnt="0"/>
      <dgm:spPr/>
    </dgm:pt>
    <dgm:pt modelId="{5AE05238-27F2-4A96-86F0-0D93F286BD7E}" type="pres">
      <dgm:prSet presAssocID="{FA71353B-BED3-44B3-BD1F-C9A0374950F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608E10BD-5C30-4FB9-9903-1B3DDE554CC1}" type="pres">
      <dgm:prSet presAssocID="{FA71353B-BED3-44B3-BD1F-C9A0374950FF}" presName="spaceRect" presStyleCnt="0"/>
      <dgm:spPr/>
    </dgm:pt>
    <dgm:pt modelId="{0E027EA6-AD2F-4AEB-ABD0-D2D874825110}" type="pres">
      <dgm:prSet presAssocID="{FA71353B-BED3-44B3-BD1F-C9A0374950F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ACE781F-8F24-4F1B-ACA5-B4B3DB006DEE}" type="presOf" srcId="{911D55D7-DB68-4398-AB0E-483ED9BD5CFE}" destId="{EE976D5B-5773-4349-9903-793A9D7506FE}" srcOrd="0" destOrd="0" presId="urn:microsoft.com/office/officeart/2018/2/layout/IconLabelList"/>
    <dgm:cxn modelId="{A5AD7338-C91A-4BDD-B7AA-099D39D5DF7C}" srcId="{911D55D7-DB68-4398-AB0E-483ED9BD5CFE}" destId="{419E7A55-4F3A-4A92-89E8-6BF63D23565F}" srcOrd="0" destOrd="0" parTransId="{2305D997-8810-4D73-88E6-4C7EDB011D76}" sibTransId="{1D8EA8CE-B5F3-4874-B713-DA058F92F30F}"/>
    <dgm:cxn modelId="{664B6D3A-3707-4F9A-8E9F-602C82341A35}" type="presOf" srcId="{10905A73-5C3E-4661-B2C1-5A845E054CAE}" destId="{2A28956E-A54F-4FF3-A9B8-E4E52EE014D0}" srcOrd="0" destOrd="0" presId="urn:microsoft.com/office/officeart/2018/2/layout/IconLabelList"/>
    <dgm:cxn modelId="{D267AE76-E6BD-4A36-BCA6-03AD18B40F5A}" type="presOf" srcId="{419E7A55-4F3A-4A92-89E8-6BF63D23565F}" destId="{C8EF51B2-AC6E-4BD8-AC76-1A4BD5FABA62}" srcOrd="0" destOrd="0" presId="urn:microsoft.com/office/officeart/2018/2/layout/IconLabelList"/>
    <dgm:cxn modelId="{47DB7677-A4D7-41AA-AA8A-06CE1851A998}" type="presOf" srcId="{FA71353B-BED3-44B3-BD1F-C9A0374950FF}" destId="{0E027EA6-AD2F-4AEB-ABD0-D2D874825110}" srcOrd="0" destOrd="0" presId="urn:microsoft.com/office/officeart/2018/2/layout/IconLabelList"/>
    <dgm:cxn modelId="{8505E3E9-7BD9-461B-BCF7-9AD87F9FAABD}" srcId="{911D55D7-DB68-4398-AB0E-483ED9BD5CFE}" destId="{FA71353B-BED3-44B3-BD1F-C9A0374950FF}" srcOrd="2" destOrd="0" parTransId="{C83D058C-8C73-40D1-9779-0B8BACAC2B5D}" sibTransId="{03DCEA4D-5D1C-4F37-96FF-E5550F346F57}"/>
    <dgm:cxn modelId="{8E43E9FA-3A8A-4244-AAAA-9F9C7EB68565}" srcId="{911D55D7-DB68-4398-AB0E-483ED9BD5CFE}" destId="{10905A73-5C3E-4661-B2C1-5A845E054CAE}" srcOrd="1" destOrd="0" parTransId="{BBBE681A-5293-4B7B-B196-6A6C57AE5694}" sibTransId="{4C77D9AD-31AF-458B-B39F-CCC87289EE41}"/>
    <dgm:cxn modelId="{DE5F8A9C-A290-43AA-B0E4-3A07F58DCC9C}" type="presParOf" srcId="{EE976D5B-5773-4349-9903-793A9D7506FE}" destId="{32A4166A-D073-487D-8B3D-25B97A2BEDA2}" srcOrd="0" destOrd="0" presId="urn:microsoft.com/office/officeart/2018/2/layout/IconLabelList"/>
    <dgm:cxn modelId="{8792E9D5-6C2A-4198-815D-D0CBBCB3BDA6}" type="presParOf" srcId="{32A4166A-D073-487D-8B3D-25B97A2BEDA2}" destId="{905F70A3-1E30-42FC-A7CA-42E3588E88D4}" srcOrd="0" destOrd="0" presId="urn:microsoft.com/office/officeart/2018/2/layout/IconLabelList"/>
    <dgm:cxn modelId="{08ED1126-2D57-44D8-8F8B-39FCC003B6E9}" type="presParOf" srcId="{32A4166A-D073-487D-8B3D-25B97A2BEDA2}" destId="{662AC2CF-86CD-451B-9B6F-E99A46AC5882}" srcOrd="1" destOrd="0" presId="urn:microsoft.com/office/officeart/2018/2/layout/IconLabelList"/>
    <dgm:cxn modelId="{94B4E750-103D-4BB6-B832-61317EEB38D1}" type="presParOf" srcId="{32A4166A-D073-487D-8B3D-25B97A2BEDA2}" destId="{C8EF51B2-AC6E-4BD8-AC76-1A4BD5FABA62}" srcOrd="2" destOrd="0" presId="urn:microsoft.com/office/officeart/2018/2/layout/IconLabelList"/>
    <dgm:cxn modelId="{E608500F-0538-4BAC-A399-9B4CBA8BFCBA}" type="presParOf" srcId="{EE976D5B-5773-4349-9903-793A9D7506FE}" destId="{9D56A303-C1CA-4105-8E3C-7E3DF6661E88}" srcOrd="1" destOrd="0" presId="urn:microsoft.com/office/officeart/2018/2/layout/IconLabelList"/>
    <dgm:cxn modelId="{3FCBE083-E714-4457-8504-5541B7D14879}" type="presParOf" srcId="{EE976D5B-5773-4349-9903-793A9D7506FE}" destId="{7FD23A35-0503-45A2-8EBE-942E44594510}" srcOrd="2" destOrd="0" presId="urn:microsoft.com/office/officeart/2018/2/layout/IconLabelList"/>
    <dgm:cxn modelId="{643A3716-BB0F-426D-8ECE-E7FD5391E19C}" type="presParOf" srcId="{7FD23A35-0503-45A2-8EBE-942E44594510}" destId="{F12713D3-943A-4508-BF33-456F1B1A3AA6}" srcOrd="0" destOrd="0" presId="urn:microsoft.com/office/officeart/2018/2/layout/IconLabelList"/>
    <dgm:cxn modelId="{BBBCDB6B-609B-45FA-8141-0D9C8A95B555}" type="presParOf" srcId="{7FD23A35-0503-45A2-8EBE-942E44594510}" destId="{A27FA249-2B5D-48F3-AB39-1EA5217D46B0}" srcOrd="1" destOrd="0" presId="urn:microsoft.com/office/officeart/2018/2/layout/IconLabelList"/>
    <dgm:cxn modelId="{5D48A076-9056-4DFC-8571-2ED816792E91}" type="presParOf" srcId="{7FD23A35-0503-45A2-8EBE-942E44594510}" destId="{2A28956E-A54F-4FF3-A9B8-E4E52EE014D0}" srcOrd="2" destOrd="0" presId="urn:microsoft.com/office/officeart/2018/2/layout/IconLabelList"/>
    <dgm:cxn modelId="{C605317A-531C-4CD8-B283-EC361E1F8224}" type="presParOf" srcId="{EE976D5B-5773-4349-9903-793A9D7506FE}" destId="{74D0DD8E-B6FF-402C-9C32-601D17F5F839}" srcOrd="3" destOrd="0" presId="urn:microsoft.com/office/officeart/2018/2/layout/IconLabelList"/>
    <dgm:cxn modelId="{3A7D5D8F-32DB-4080-B88C-F404C56352CC}" type="presParOf" srcId="{EE976D5B-5773-4349-9903-793A9D7506FE}" destId="{81C502BE-7401-45D2-BDA5-7855F45F229F}" srcOrd="4" destOrd="0" presId="urn:microsoft.com/office/officeart/2018/2/layout/IconLabelList"/>
    <dgm:cxn modelId="{F093D9A3-F938-450A-B95D-01FA2F531885}" type="presParOf" srcId="{81C502BE-7401-45D2-BDA5-7855F45F229F}" destId="{5AE05238-27F2-4A96-86F0-0D93F286BD7E}" srcOrd="0" destOrd="0" presId="urn:microsoft.com/office/officeart/2018/2/layout/IconLabelList"/>
    <dgm:cxn modelId="{34DF3456-CB00-4F04-861E-0D8D411A46D6}" type="presParOf" srcId="{81C502BE-7401-45D2-BDA5-7855F45F229F}" destId="{608E10BD-5C30-4FB9-9903-1B3DDE554CC1}" srcOrd="1" destOrd="0" presId="urn:microsoft.com/office/officeart/2018/2/layout/IconLabelList"/>
    <dgm:cxn modelId="{F064AB95-79B6-46D1-97CE-7FF306A0EDDF}" type="presParOf" srcId="{81C502BE-7401-45D2-BDA5-7855F45F229F}" destId="{0E027EA6-AD2F-4AEB-ABD0-D2D87482511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599BE30-E9EA-445A-A215-77C03D8C68D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F01F1D4-48D8-40E6-BC3A-5A859B10EC52}">
      <dgm:prSet/>
      <dgm:spPr/>
      <dgm:t>
        <a:bodyPr/>
        <a:lstStyle/>
        <a:p>
          <a:r>
            <a:rPr lang="en-IE"/>
            <a:t>Identify trustees with the necessary skills to take on designated roles on the board</a:t>
          </a:r>
          <a:endParaRPr lang="en-US"/>
        </a:p>
      </dgm:t>
    </dgm:pt>
    <dgm:pt modelId="{801464AA-D318-488A-B356-E391C78899D3}" type="parTrans" cxnId="{869C5E7D-4170-4BF9-8963-E2792C34600F}">
      <dgm:prSet/>
      <dgm:spPr/>
      <dgm:t>
        <a:bodyPr/>
        <a:lstStyle/>
        <a:p>
          <a:endParaRPr lang="en-US"/>
        </a:p>
      </dgm:t>
    </dgm:pt>
    <dgm:pt modelId="{0C1E1CD0-EC18-4B43-8C6C-F6C178CD6C14}" type="sibTrans" cxnId="{869C5E7D-4170-4BF9-8963-E2792C34600F}">
      <dgm:prSet/>
      <dgm:spPr/>
      <dgm:t>
        <a:bodyPr/>
        <a:lstStyle/>
        <a:p>
          <a:endParaRPr lang="en-US"/>
        </a:p>
      </dgm:t>
    </dgm:pt>
    <dgm:pt modelId="{C0EE13FB-ED9B-4633-8B5A-D62FF3B0C13C}">
      <dgm:prSet/>
      <dgm:spPr/>
      <dgm:t>
        <a:bodyPr/>
        <a:lstStyle/>
        <a:p>
          <a:r>
            <a:rPr lang="en-IE"/>
            <a:t>Hold regular planned board meetings </a:t>
          </a:r>
          <a:endParaRPr lang="en-US"/>
        </a:p>
      </dgm:t>
    </dgm:pt>
    <dgm:pt modelId="{5C2804E4-A0E4-4C9E-A56D-693E4C031CEE}" type="parTrans" cxnId="{F83861AD-2B8F-4A68-8A62-4A1257BCADE6}">
      <dgm:prSet/>
      <dgm:spPr/>
      <dgm:t>
        <a:bodyPr/>
        <a:lstStyle/>
        <a:p>
          <a:endParaRPr lang="en-US"/>
        </a:p>
      </dgm:t>
    </dgm:pt>
    <dgm:pt modelId="{5B57212F-913A-477B-B15C-939D9540D4A3}" type="sibTrans" cxnId="{F83861AD-2B8F-4A68-8A62-4A1257BCADE6}">
      <dgm:prSet/>
      <dgm:spPr/>
      <dgm:t>
        <a:bodyPr/>
        <a:lstStyle/>
        <a:p>
          <a:endParaRPr lang="en-US"/>
        </a:p>
      </dgm:t>
    </dgm:pt>
    <dgm:pt modelId="{8B0CEA25-FBBD-401D-8C98-F3E19BFE4893}">
      <dgm:prSet/>
      <dgm:spPr/>
      <dgm:t>
        <a:bodyPr/>
        <a:lstStyle/>
        <a:p>
          <a:r>
            <a:rPr lang="en-IE"/>
            <a:t>Board agenda should include reporting on activities, review of finances, conflicts of interest and loyalties</a:t>
          </a:r>
          <a:endParaRPr lang="en-US"/>
        </a:p>
      </dgm:t>
    </dgm:pt>
    <dgm:pt modelId="{8E443DC0-6189-449E-9937-FFD0A882C9E0}" type="parTrans" cxnId="{7C85A789-0856-4EEC-AAB9-29BD1991DEF7}">
      <dgm:prSet/>
      <dgm:spPr/>
      <dgm:t>
        <a:bodyPr/>
        <a:lstStyle/>
        <a:p>
          <a:endParaRPr lang="en-US"/>
        </a:p>
      </dgm:t>
    </dgm:pt>
    <dgm:pt modelId="{4686BB69-9220-4972-95E6-D9FCF28C1882}" type="sibTrans" cxnId="{7C85A789-0856-4EEC-AAB9-29BD1991DEF7}">
      <dgm:prSet/>
      <dgm:spPr/>
      <dgm:t>
        <a:bodyPr/>
        <a:lstStyle/>
        <a:p>
          <a:endParaRPr lang="en-US"/>
        </a:p>
      </dgm:t>
    </dgm:pt>
    <dgm:pt modelId="{DAA23050-ACE9-473A-B63B-8E760112AAD2}">
      <dgm:prSet/>
      <dgm:spPr/>
      <dgm:t>
        <a:bodyPr/>
        <a:lstStyle/>
        <a:p>
          <a:r>
            <a:rPr lang="en-IE"/>
            <a:t>Ensure the board has full facts to make their decisions and that they are recoded accurately in the minutes</a:t>
          </a:r>
          <a:endParaRPr lang="en-US"/>
        </a:p>
      </dgm:t>
    </dgm:pt>
    <dgm:pt modelId="{88BB8740-66E9-47C9-9328-5752443D0CC8}" type="parTrans" cxnId="{2CA062F1-F263-48D1-9B5A-6EC01BEFA68A}">
      <dgm:prSet/>
      <dgm:spPr/>
      <dgm:t>
        <a:bodyPr/>
        <a:lstStyle/>
        <a:p>
          <a:endParaRPr lang="en-US"/>
        </a:p>
      </dgm:t>
    </dgm:pt>
    <dgm:pt modelId="{46C9C589-B90D-42AC-984E-2E13576BBCD1}" type="sibTrans" cxnId="{2CA062F1-F263-48D1-9B5A-6EC01BEFA68A}">
      <dgm:prSet/>
      <dgm:spPr/>
      <dgm:t>
        <a:bodyPr/>
        <a:lstStyle/>
        <a:p>
          <a:endParaRPr lang="en-US"/>
        </a:p>
      </dgm:t>
    </dgm:pt>
    <dgm:pt modelId="{7D433606-8A11-4287-BD87-E6533D1F685F}">
      <dgm:prSet/>
      <dgm:spPr/>
      <dgm:t>
        <a:bodyPr/>
        <a:lstStyle/>
        <a:p>
          <a:r>
            <a:rPr lang="en-IE"/>
            <a:t>Ensure board members know their role, the governance code, governing document and receive induction</a:t>
          </a:r>
          <a:endParaRPr lang="en-US"/>
        </a:p>
      </dgm:t>
    </dgm:pt>
    <dgm:pt modelId="{BB0692C8-CB76-4D54-9C14-5B186CD9D4BC}" type="parTrans" cxnId="{58CE60E9-C90F-43B6-B5DA-6398DA5B6CA5}">
      <dgm:prSet/>
      <dgm:spPr/>
      <dgm:t>
        <a:bodyPr/>
        <a:lstStyle/>
        <a:p>
          <a:endParaRPr lang="en-US"/>
        </a:p>
      </dgm:t>
    </dgm:pt>
    <dgm:pt modelId="{B0066E55-29E8-45E1-96C2-D93D632E2D01}" type="sibTrans" cxnId="{58CE60E9-C90F-43B6-B5DA-6398DA5B6CA5}">
      <dgm:prSet/>
      <dgm:spPr/>
      <dgm:t>
        <a:bodyPr/>
        <a:lstStyle/>
        <a:p>
          <a:endParaRPr lang="en-US"/>
        </a:p>
      </dgm:t>
    </dgm:pt>
    <dgm:pt modelId="{0224894D-059D-490F-9B0D-3FBE7E452082}">
      <dgm:prSet/>
      <dgm:spPr/>
      <dgm:t>
        <a:bodyPr/>
        <a:lstStyle/>
        <a:p>
          <a:r>
            <a:rPr lang="en-IE"/>
            <a:t>Consider placing time limits on charity trustees</a:t>
          </a:r>
          <a:endParaRPr lang="en-US"/>
        </a:p>
      </dgm:t>
    </dgm:pt>
    <dgm:pt modelId="{3BA00126-38A2-4646-ADC4-7188F0384359}" type="parTrans" cxnId="{58B14DE8-11CA-4B96-80AA-0C3F5D9D1653}">
      <dgm:prSet/>
      <dgm:spPr/>
      <dgm:t>
        <a:bodyPr/>
        <a:lstStyle/>
        <a:p>
          <a:endParaRPr lang="en-US"/>
        </a:p>
      </dgm:t>
    </dgm:pt>
    <dgm:pt modelId="{8B52BEB3-BB95-4A40-A0E1-294C5D36C111}" type="sibTrans" cxnId="{58B14DE8-11CA-4B96-80AA-0C3F5D9D1653}">
      <dgm:prSet/>
      <dgm:spPr/>
      <dgm:t>
        <a:bodyPr/>
        <a:lstStyle/>
        <a:p>
          <a:endParaRPr lang="en-US"/>
        </a:p>
      </dgm:t>
    </dgm:pt>
    <dgm:pt modelId="{234AA60F-CC2D-462A-9CDD-F37291A685C5}">
      <dgm:prSet/>
      <dgm:spPr/>
      <dgm:t>
        <a:bodyPr/>
        <a:lstStyle/>
        <a:p>
          <a:r>
            <a:rPr lang="en-IE"/>
            <a:t>Review the board performance</a:t>
          </a:r>
          <a:endParaRPr lang="en-US"/>
        </a:p>
      </dgm:t>
    </dgm:pt>
    <dgm:pt modelId="{FB3459AB-365D-404D-8DF2-CA5453EDF504}" type="parTrans" cxnId="{0FEAEAEE-2B54-4B41-9126-A9B4584AEAC8}">
      <dgm:prSet/>
      <dgm:spPr/>
      <dgm:t>
        <a:bodyPr/>
        <a:lstStyle/>
        <a:p>
          <a:endParaRPr lang="en-US"/>
        </a:p>
      </dgm:t>
    </dgm:pt>
    <dgm:pt modelId="{781DB917-1F17-4A8D-91B8-940BDA1B7789}" type="sibTrans" cxnId="{0FEAEAEE-2B54-4B41-9126-A9B4584AEAC8}">
      <dgm:prSet/>
      <dgm:spPr/>
      <dgm:t>
        <a:bodyPr/>
        <a:lstStyle/>
        <a:p>
          <a:endParaRPr lang="en-US"/>
        </a:p>
      </dgm:t>
    </dgm:pt>
    <dgm:pt modelId="{F230F413-71B9-4465-A555-7BA3B1607C26}" type="pres">
      <dgm:prSet presAssocID="{7599BE30-E9EA-445A-A215-77C03D8C68DF}" presName="diagram" presStyleCnt="0">
        <dgm:presLayoutVars>
          <dgm:dir/>
          <dgm:resizeHandles val="exact"/>
        </dgm:presLayoutVars>
      </dgm:prSet>
      <dgm:spPr/>
    </dgm:pt>
    <dgm:pt modelId="{AC8AF5E6-8BFC-4F43-ADFD-CE7426B197CB}" type="pres">
      <dgm:prSet presAssocID="{DF01F1D4-48D8-40E6-BC3A-5A859B10EC52}" presName="node" presStyleLbl="node1" presStyleIdx="0" presStyleCnt="7">
        <dgm:presLayoutVars>
          <dgm:bulletEnabled val="1"/>
        </dgm:presLayoutVars>
      </dgm:prSet>
      <dgm:spPr/>
    </dgm:pt>
    <dgm:pt modelId="{0D625ED1-E740-404B-AED8-44A86C654F21}" type="pres">
      <dgm:prSet presAssocID="{0C1E1CD0-EC18-4B43-8C6C-F6C178CD6C14}" presName="sibTrans" presStyleCnt="0"/>
      <dgm:spPr/>
    </dgm:pt>
    <dgm:pt modelId="{5DABC230-32DF-488F-A31A-9FD444EF8A34}" type="pres">
      <dgm:prSet presAssocID="{C0EE13FB-ED9B-4633-8B5A-D62FF3B0C13C}" presName="node" presStyleLbl="node1" presStyleIdx="1" presStyleCnt="7">
        <dgm:presLayoutVars>
          <dgm:bulletEnabled val="1"/>
        </dgm:presLayoutVars>
      </dgm:prSet>
      <dgm:spPr/>
    </dgm:pt>
    <dgm:pt modelId="{9E24314F-A399-4575-A807-6DB454D1C2D0}" type="pres">
      <dgm:prSet presAssocID="{5B57212F-913A-477B-B15C-939D9540D4A3}" presName="sibTrans" presStyleCnt="0"/>
      <dgm:spPr/>
    </dgm:pt>
    <dgm:pt modelId="{DC6BF782-461F-43B4-887A-6104F93BC34B}" type="pres">
      <dgm:prSet presAssocID="{8B0CEA25-FBBD-401D-8C98-F3E19BFE4893}" presName="node" presStyleLbl="node1" presStyleIdx="2" presStyleCnt="7">
        <dgm:presLayoutVars>
          <dgm:bulletEnabled val="1"/>
        </dgm:presLayoutVars>
      </dgm:prSet>
      <dgm:spPr/>
    </dgm:pt>
    <dgm:pt modelId="{1A84E85E-04F5-41CC-BE44-03C96A9ADA57}" type="pres">
      <dgm:prSet presAssocID="{4686BB69-9220-4972-95E6-D9FCF28C1882}" presName="sibTrans" presStyleCnt="0"/>
      <dgm:spPr/>
    </dgm:pt>
    <dgm:pt modelId="{58BB3E88-22A0-45E2-908E-C7A99FD1505C}" type="pres">
      <dgm:prSet presAssocID="{DAA23050-ACE9-473A-B63B-8E760112AAD2}" presName="node" presStyleLbl="node1" presStyleIdx="3" presStyleCnt="7">
        <dgm:presLayoutVars>
          <dgm:bulletEnabled val="1"/>
        </dgm:presLayoutVars>
      </dgm:prSet>
      <dgm:spPr/>
    </dgm:pt>
    <dgm:pt modelId="{0DD084EA-010C-48D2-B96E-0CDC70DF6874}" type="pres">
      <dgm:prSet presAssocID="{46C9C589-B90D-42AC-984E-2E13576BBCD1}" presName="sibTrans" presStyleCnt="0"/>
      <dgm:spPr/>
    </dgm:pt>
    <dgm:pt modelId="{A79DA353-C961-4BA7-A8A9-2FDD02D91607}" type="pres">
      <dgm:prSet presAssocID="{7D433606-8A11-4287-BD87-E6533D1F685F}" presName="node" presStyleLbl="node1" presStyleIdx="4" presStyleCnt="7">
        <dgm:presLayoutVars>
          <dgm:bulletEnabled val="1"/>
        </dgm:presLayoutVars>
      </dgm:prSet>
      <dgm:spPr/>
    </dgm:pt>
    <dgm:pt modelId="{B1B90FD5-1150-46A8-89B7-A598BC93D949}" type="pres">
      <dgm:prSet presAssocID="{B0066E55-29E8-45E1-96C2-D93D632E2D01}" presName="sibTrans" presStyleCnt="0"/>
      <dgm:spPr/>
    </dgm:pt>
    <dgm:pt modelId="{656CD6E3-0995-4333-A56A-89E07819DBBC}" type="pres">
      <dgm:prSet presAssocID="{0224894D-059D-490F-9B0D-3FBE7E452082}" presName="node" presStyleLbl="node1" presStyleIdx="5" presStyleCnt="7">
        <dgm:presLayoutVars>
          <dgm:bulletEnabled val="1"/>
        </dgm:presLayoutVars>
      </dgm:prSet>
      <dgm:spPr/>
    </dgm:pt>
    <dgm:pt modelId="{F93A2637-CA4C-4CE1-B0CF-7618247C936C}" type="pres">
      <dgm:prSet presAssocID="{8B52BEB3-BB95-4A40-A0E1-294C5D36C111}" presName="sibTrans" presStyleCnt="0"/>
      <dgm:spPr/>
    </dgm:pt>
    <dgm:pt modelId="{272C54FC-38F9-443C-826C-16355F38EC23}" type="pres">
      <dgm:prSet presAssocID="{234AA60F-CC2D-462A-9CDD-F37291A685C5}" presName="node" presStyleLbl="node1" presStyleIdx="6" presStyleCnt="7">
        <dgm:presLayoutVars>
          <dgm:bulletEnabled val="1"/>
        </dgm:presLayoutVars>
      </dgm:prSet>
      <dgm:spPr/>
    </dgm:pt>
  </dgm:ptLst>
  <dgm:cxnLst>
    <dgm:cxn modelId="{42EACA08-B365-4735-BF4A-BD82E03ACCF9}" type="presOf" srcId="{7D433606-8A11-4287-BD87-E6533D1F685F}" destId="{A79DA353-C961-4BA7-A8A9-2FDD02D91607}" srcOrd="0" destOrd="0" presId="urn:microsoft.com/office/officeart/2005/8/layout/default"/>
    <dgm:cxn modelId="{6AD0BF27-E4F8-48C6-AF97-9C5AAC002975}" type="presOf" srcId="{8B0CEA25-FBBD-401D-8C98-F3E19BFE4893}" destId="{DC6BF782-461F-43B4-887A-6104F93BC34B}" srcOrd="0" destOrd="0" presId="urn:microsoft.com/office/officeart/2005/8/layout/default"/>
    <dgm:cxn modelId="{2B1C7160-6613-4CB2-A829-999E687FB9B8}" type="presOf" srcId="{C0EE13FB-ED9B-4633-8B5A-D62FF3B0C13C}" destId="{5DABC230-32DF-488F-A31A-9FD444EF8A34}" srcOrd="0" destOrd="0" presId="urn:microsoft.com/office/officeart/2005/8/layout/default"/>
    <dgm:cxn modelId="{9E0B5B6A-BC5D-4790-8DE8-90AEACD12C79}" type="presOf" srcId="{234AA60F-CC2D-462A-9CDD-F37291A685C5}" destId="{272C54FC-38F9-443C-826C-16355F38EC23}" srcOrd="0" destOrd="0" presId="urn:microsoft.com/office/officeart/2005/8/layout/default"/>
    <dgm:cxn modelId="{1099C15A-74F4-4AD7-A0F2-3817573204F2}" type="presOf" srcId="{DAA23050-ACE9-473A-B63B-8E760112AAD2}" destId="{58BB3E88-22A0-45E2-908E-C7A99FD1505C}" srcOrd="0" destOrd="0" presId="urn:microsoft.com/office/officeart/2005/8/layout/default"/>
    <dgm:cxn modelId="{869C5E7D-4170-4BF9-8963-E2792C34600F}" srcId="{7599BE30-E9EA-445A-A215-77C03D8C68DF}" destId="{DF01F1D4-48D8-40E6-BC3A-5A859B10EC52}" srcOrd="0" destOrd="0" parTransId="{801464AA-D318-488A-B356-E391C78899D3}" sibTransId="{0C1E1CD0-EC18-4B43-8C6C-F6C178CD6C14}"/>
    <dgm:cxn modelId="{B67DED80-6F35-466B-AEBF-08BA9CC06CA0}" type="presOf" srcId="{DF01F1D4-48D8-40E6-BC3A-5A859B10EC52}" destId="{AC8AF5E6-8BFC-4F43-ADFD-CE7426B197CB}" srcOrd="0" destOrd="0" presId="urn:microsoft.com/office/officeart/2005/8/layout/default"/>
    <dgm:cxn modelId="{7C85A789-0856-4EEC-AAB9-29BD1991DEF7}" srcId="{7599BE30-E9EA-445A-A215-77C03D8C68DF}" destId="{8B0CEA25-FBBD-401D-8C98-F3E19BFE4893}" srcOrd="2" destOrd="0" parTransId="{8E443DC0-6189-449E-9937-FFD0A882C9E0}" sibTransId="{4686BB69-9220-4972-95E6-D9FCF28C1882}"/>
    <dgm:cxn modelId="{3D38539C-6D20-4F95-9E13-0D0B49843348}" type="presOf" srcId="{7599BE30-E9EA-445A-A215-77C03D8C68DF}" destId="{F230F413-71B9-4465-A555-7BA3B1607C26}" srcOrd="0" destOrd="0" presId="urn:microsoft.com/office/officeart/2005/8/layout/default"/>
    <dgm:cxn modelId="{F83861AD-2B8F-4A68-8A62-4A1257BCADE6}" srcId="{7599BE30-E9EA-445A-A215-77C03D8C68DF}" destId="{C0EE13FB-ED9B-4633-8B5A-D62FF3B0C13C}" srcOrd="1" destOrd="0" parTransId="{5C2804E4-A0E4-4C9E-A56D-693E4C031CEE}" sibTransId="{5B57212F-913A-477B-B15C-939D9540D4A3}"/>
    <dgm:cxn modelId="{06F761E0-23F6-419F-B6CA-037511EF75A7}" type="presOf" srcId="{0224894D-059D-490F-9B0D-3FBE7E452082}" destId="{656CD6E3-0995-4333-A56A-89E07819DBBC}" srcOrd="0" destOrd="0" presId="urn:microsoft.com/office/officeart/2005/8/layout/default"/>
    <dgm:cxn modelId="{58B14DE8-11CA-4B96-80AA-0C3F5D9D1653}" srcId="{7599BE30-E9EA-445A-A215-77C03D8C68DF}" destId="{0224894D-059D-490F-9B0D-3FBE7E452082}" srcOrd="5" destOrd="0" parTransId="{3BA00126-38A2-4646-ADC4-7188F0384359}" sibTransId="{8B52BEB3-BB95-4A40-A0E1-294C5D36C111}"/>
    <dgm:cxn modelId="{58CE60E9-C90F-43B6-B5DA-6398DA5B6CA5}" srcId="{7599BE30-E9EA-445A-A215-77C03D8C68DF}" destId="{7D433606-8A11-4287-BD87-E6533D1F685F}" srcOrd="4" destOrd="0" parTransId="{BB0692C8-CB76-4D54-9C14-5B186CD9D4BC}" sibTransId="{B0066E55-29E8-45E1-96C2-D93D632E2D01}"/>
    <dgm:cxn modelId="{0FEAEAEE-2B54-4B41-9126-A9B4584AEAC8}" srcId="{7599BE30-E9EA-445A-A215-77C03D8C68DF}" destId="{234AA60F-CC2D-462A-9CDD-F37291A685C5}" srcOrd="6" destOrd="0" parTransId="{FB3459AB-365D-404D-8DF2-CA5453EDF504}" sibTransId="{781DB917-1F17-4A8D-91B8-940BDA1B7789}"/>
    <dgm:cxn modelId="{2CA062F1-F263-48D1-9B5A-6EC01BEFA68A}" srcId="{7599BE30-E9EA-445A-A215-77C03D8C68DF}" destId="{DAA23050-ACE9-473A-B63B-8E760112AAD2}" srcOrd="3" destOrd="0" parTransId="{88BB8740-66E9-47C9-9328-5752443D0CC8}" sibTransId="{46C9C589-B90D-42AC-984E-2E13576BBCD1}"/>
    <dgm:cxn modelId="{8D538DA0-5651-4A6C-BF45-4F8C74979342}" type="presParOf" srcId="{F230F413-71B9-4465-A555-7BA3B1607C26}" destId="{AC8AF5E6-8BFC-4F43-ADFD-CE7426B197CB}" srcOrd="0" destOrd="0" presId="urn:microsoft.com/office/officeart/2005/8/layout/default"/>
    <dgm:cxn modelId="{C33548AD-A171-451B-AF23-142B5C2FC66A}" type="presParOf" srcId="{F230F413-71B9-4465-A555-7BA3B1607C26}" destId="{0D625ED1-E740-404B-AED8-44A86C654F21}" srcOrd="1" destOrd="0" presId="urn:microsoft.com/office/officeart/2005/8/layout/default"/>
    <dgm:cxn modelId="{B8F57623-DC16-48FF-B0F7-E79527D8CE1A}" type="presParOf" srcId="{F230F413-71B9-4465-A555-7BA3B1607C26}" destId="{5DABC230-32DF-488F-A31A-9FD444EF8A34}" srcOrd="2" destOrd="0" presId="urn:microsoft.com/office/officeart/2005/8/layout/default"/>
    <dgm:cxn modelId="{D121F3BF-0DF0-4AF7-8D3C-82D119FE1E3D}" type="presParOf" srcId="{F230F413-71B9-4465-A555-7BA3B1607C26}" destId="{9E24314F-A399-4575-A807-6DB454D1C2D0}" srcOrd="3" destOrd="0" presId="urn:microsoft.com/office/officeart/2005/8/layout/default"/>
    <dgm:cxn modelId="{1FCEBB1E-F4DA-4714-B6C6-A45AAE3184E4}" type="presParOf" srcId="{F230F413-71B9-4465-A555-7BA3B1607C26}" destId="{DC6BF782-461F-43B4-887A-6104F93BC34B}" srcOrd="4" destOrd="0" presId="urn:microsoft.com/office/officeart/2005/8/layout/default"/>
    <dgm:cxn modelId="{550772A5-2A94-4757-A404-25B2B161B6D9}" type="presParOf" srcId="{F230F413-71B9-4465-A555-7BA3B1607C26}" destId="{1A84E85E-04F5-41CC-BE44-03C96A9ADA57}" srcOrd="5" destOrd="0" presId="urn:microsoft.com/office/officeart/2005/8/layout/default"/>
    <dgm:cxn modelId="{9213C8CD-CB20-41F6-BB86-D058A0C81003}" type="presParOf" srcId="{F230F413-71B9-4465-A555-7BA3B1607C26}" destId="{58BB3E88-22A0-45E2-908E-C7A99FD1505C}" srcOrd="6" destOrd="0" presId="urn:microsoft.com/office/officeart/2005/8/layout/default"/>
    <dgm:cxn modelId="{5EE56F74-AB2F-422D-BB2C-A268CD80C5A7}" type="presParOf" srcId="{F230F413-71B9-4465-A555-7BA3B1607C26}" destId="{0DD084EA-010C-48D2-B96E-0CDC70DF6874}" srcOrd="7" destOrd="0" presId="urn:microsoft.com/office/officeart/2005/8/layout/default"/>
    <dgm:cxn modelId="{58BC9854-3D25-4BB2-BACF-A34EF5245733}" type="presParOf" srcId="{F230F413-71B9-4465-A555-7BA3B1607C26}" destId="{A79DA353-C961-4BA7-A8A9-2FDD02D91607}" srcOrd="8" destOrd="0" presId="urn:microsoft.com/office/officeart/2005/8/layout/default"/>
    <dgm:cxn modelId="{3BC681EA-1DCA-4E28-A455-1000F2A45295}" type="presParOf" srcId="{F230F413-71B9-4465-A555-7BA3B1607C26}" destId="{B1B90FD5-1150-46A8-89B7-A598BC93D949}" srcOrd="9" destOrd="0" presId="urn:microsoft.com/office/officeart/2005/8/layout/default"/>
    <dgm:cxn modelId="{16E75BB7-49CF-4869-88D0-03F6423C5F95}" type="presParOf" srcId="{F230F413-71B9-4465-A555-7BA3B1607C26}" destId="{656CD6E3-0995-4333-A56A-89E07819DBBC}" srcOrd="10" destOrd="0" presId="urn:microsoft.com/office/officeart/2005/8/layout/default"/>
    <dgm:cxn modelId="{FAACC416-F0BD-43AC-A596-48A8DB1FFCB8}" type="presParOf" srcId="{F230F413-71B9-4465-A555-7BA3B1607C26}" destId="{F93A2637-CA4C-4CE1-B0CF-7618247C936C}" srcOrd="11" destOrd="0" presId="urn:microsoft.com/office/officeart/2005/8/layout/default"/>
    <dgm:cxn modelId="{755ADA60-94E2-4A6B-ACBF-5BF689589531}" type="presParOf" srcId="{F230F413-71B9-4465-A555-7BA3B1607C26}" destId="{272C54FC-38F9-443C-826C-16355F38EC2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42B0604-B974-4631-AE79-AAC7F7505B0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/>
        <a:lstStyle/>
        <a:p>
          <a:endParaRPr lang="en-US"/>
        </a:p>
      </dgm:t>
    </dgm:pt>
    <dgm:pt modelId="{DA4FA0F6-49D2-40EF-852A-3B3494C9C80E}">
      <dgm:prSet/>
      <dgm:spPr/>
      <dgm:t>
        <a:bodyPr/>
        <a:lstStyle/>
        <a:p>
          <a:r>
            <a:rPr lang="en-IE"/>
            <a:t>Send out board packs with sufficient notice and all relevant information to make decisions</a:t>
          </a:r>
        </a:p>
      </dgm:t>
    </dgm:pt>
    <dgm:pt modelId="{B6AF5D18-5DF9-44C0-9769-BB487B656E42}" type="parTrans" cxnId="{B8938CB7-A2CD-4799-8F77-E9BEC2A9BCAD}">
      <dgm:prSet/>
      <dgm:spPr/>
      <dgm:t>
        <a:bodyPr/>
        <a:lstStyle/>
        <a:p>
          <a:endParaRPr lang="en-US"/>
        </a:p>
      </dgm:t>
    </dgm:pt>
    <dgm:pt modelId="{43EE6A8B-358B-4DC4-B2B6-B2A6C9F1C5B5}" type="sibTrans" cxnId="{B8938CB7-A2CD-4799-8F77-E9BEC2A9BCAD}">
      <dgm:prSet/>
      <dgm:spPr/>
      <dgm:t>
        <a:bodyPr/>
        <a:lstStyle/>
        <a:p>
          <a:endParaRPr lang="en-US"/>
        </a:p>
      </dgm:t>
    </dgm:pt>
    <dgm:pt modelId="{F5170485-2DF7-47A5-9845-D37D543E0497}">
      <dgm:prSet/>
      <dgm:spPr/>
      <dgm:t>
        <a:bodyPr/>
        <a:lstStyle/>
        <a:p>
          <a:r>
            <a:rPr lang="en-US"/>
            <a:t>Have a succession plan in place and consider how to maximise diversity</a:t>
          </a:r>
        </a:p>
      </dgm:t>
    </dgm:pt>
    <dgm:pt modelId="{70404BD8-7D37-4B63-B0FA-9EF203783757}" type="parTrans" cxnId="{66A7FE7F-0E9F-484C-8E02-C8A46B50DD11}">
      <dgm:prSet/>
      <dgm:spPr/>
      <dgm:t>
        <a:bodyPr/>
        <a:lstStyle/>
        <a:p>
          <a:endParaRPr lang="en-US"/>
        </a:p>
      </dgm:t>
    </dgm:pt>
    <dgm:pt modelId="{8315B931-8069-4A6B-B318-5BC6DA8D9DC0}" type="sibTrans" cxnId="{66A7FE7F-0E9F-484C-8E02-C8A46B50DD11}">
      <dgm:prSet/>
      <dgm:spPr/>
      <dgm:t>
        <a:bodyPr/>
        <a:lstStyle/>
        <a:p>
          <a:endParaRPr lang="en-US"/>
        </a:p>
      </dgm:t>
    </dgm:pt>
    <dgm:pt modelId="{CCB5BD36-32BC-44E3-8C98-374E089E2524}">
      <dgm:prSet/>
      <dgm:spPr/>
      <dgm:t>
        <a:bodyPr/>
        <a:lstStyle/>
        <a:p>
          <a:r>
            <a:rPr lang="en-US"/>
            <a:t>Implement a comprehensive induction plan for new trustees</a:t>
          </a:r>
        </a:p>
      </dgm:t>
    </dgm:pt>
    <dgm:pt modelId="{520B01FB-0A08-4B59-8B62-EF53226ABB8E}" type="parTrans" cxnId="{03068151-7C07-45CF-BC82-C1DCA520B00F}">
      <dgm:prSet/>
      <dgm:spPr/>
      <dgm:t>
        <a:bodyPr/>
        <a:lstStyle/>
        <a:p>
          <a:endParaRPr lang="en-US"/>
        </a:p>
      </dgm:t>
    </dgm:pt>
    <dgm:pt modelId="{825182D7-62DB-4304-B66B-8C83CF5283E3}" type="sibTrans" cxnId="{03068151-7C07-45CF-BC82-C1DCA520B00F}">
      <dgm:prSet/>
      <dgm:spPr/>
      <dgm:t>
        <a:bodyPr/>
        <a:lstStyle/>
        <a:p>
          <a:endParaRPr lang="en-US"/>
        </a:p>
      </dgm:t>
    </dgm:pt>
    <dgm:pt modelId="{DAA69255-A0EB-451D-8CA9-4AB35583CABD}">
      <dgm:prSet/>
      <dgm:spPr/>
      <dgm:t>
        <a:bodyPr/>
        <a:lstStyle/>
        <a:p>
          <a:r>
            <a:rPr lang="en-US"/>
            <a:t>Conduct regular reviews that include an assessment of the effectiveness of the board as a whole, office holders and charity trustees. Adherence to the board code of conduct. The size structure and terms of reference of any sub-committees.</a:t>
          </a:r>
        </a:p>
      </dgm:t>
    </dgm:pt>
    <dgm:pt modelId="{4C844E3A-5E27-426C-9F89-2BFD2EB8953B}" type="parTrans" cxnId="{718538BD-DC21-4617-9D78-7A3DB35E8A45}">
      <dgm:prSet/>
      <dgm:spPr/>
      <dgm:t>
        <a:bodyPr/>
        <a:lstStyle/>
        <a:p>
          <a:endParaRPr lang="en-US"/>
        </a:p>
      </dgm:t>
    </dgm:pt>
    <dgm:pt modelId="{CC35B1C9-3E98-4B8C-A9E6-1AD140996545}" type="sibTrans" cxnId="{718538BD-DC21-4617-9D78-7A3DB35E8A45}">
      <dgm:prSet/>
      <dgm:spPr/>
      <dgm:t>
        <a:bodyPr/>
        <a:lstStyle/>
        <a:p>
          <a:endParaRPr lang="en-US"/>
        </a:p>
      </dgm:t>
    </dgm:pt>
    <dgm:pt modelId="{5DCB7E1B-653C-4878-BC3D-F5CAE431B38D}">
      <dgm:prSet/>
      <dgm:spPr/>
      <dgm:t>
        <a:bodyPr/>
        <a:lstStyle/>
        <a:p>
          <a:r>
            <a:rPr lang="en-US" dirty="0"/>
            <a:t>Do regular skills audits and provide training and development to trustees. If necessary, recruit to fill any competency gaps on the board.</a:t>
          </a:r>
        </a:p>
      </dgm:t>
    </dgm:pt>
    <dgm:pt modelId="{57FD07F7-F40B-435B-9EB9-3E23097B157C}" type="parTrans" cxnId="{5723F513-B7FE-4595-A5EC-951A51679E02}">
      <dgm:prSet/>
      <dgm:spPr/>
      <dgm:t>
        <a:bodyPr/>
        <a:lstStyle/>
        <a:p>
          <a:endParaRPr lang="en-US"/>
        </a:p>
      </dgm:t>
    </dgm:pt>
    <dgm:pt modelId="{F031E057-4842-4F97-8586-4ED8A67A45BE}" type="sibTrans" cxnId="{5723F513-B7FE-4595-A5EC-951A51679E02}">
      <dgm:prSet/>
      <dgm:spPr/>
      <dgm:t>
        <a:bodyPr/>
        <a:lstStyle/>
        <a:p>
          <a:endParaRPr lang="en-US"/>
        </a:p>
      </dgm:t>
    </dgm:pt>
    <dgm:pt modelId="{D6EA59B4-2F68-46FC-8833-B91171DC588B}" type="pres">
      <dgm:prSet presAssocID="{242B0604-B974-4631-AE79-AAC7F7505B0B}" presName="root" presStyleCnt="0">
        <dgm:presLayoutVars>
          <dgm:dir/>
          <dgm:resizeHandles val="exact"/>
        </dgm:presLayoutVars>
      </dgm:prSet>
      <dgm:spPr/>
    </dgm:pt>
    <dgm:pt modelId="{D49B6093-0FE2-4ACE-85CE-32F6ABC9CA3B}" type="pres">
      <dgm:prSet presAssocID="{242B0604-B974-4631-AE79-AAC7F7505B0B}" presName="container" presStyleCnt="0">
        <dgm:presLayoutVars>
          <dgm:dir/>
          <dgm:resizeHandles val="exact"/>
        </dgm:presLayoutVars>
      </dgm:prSet>
      <dgm:spPr/>
    </dgm:pt>
    <dgm:pt modelId="{57C58C1B-1382-4596-92B0-560DA4170878}" type="pres">
      <dgm:prSet presAssocID="{DA4FA0F6-49D2-40EF-852A-3B3494C9C80E}" presName="compNode" presStyleCnt="0"/>
      <dgm:spPr/>
    </dgm:pt>
    <dgm:pt modelId="{ED14E034-6AB6-4228-9D4B-E0429823CB12}" type="pres">
      <dgm:prSet presAssocID="{DA4FA0F6-49D2-40EF-852A-3B3494C9C80E}" presName="iconBgRect" presStyleLbl="bgShp" presStyleIdx="0" presStyleCnt="5"/>
      <dgm:spPr/>
    </dgm:pt>
    <dgm:pt modelId="{697168C3-D01A-4EAA-8285-8B5E64E1418A}" type="pres">
      <dgm:prSet presAssocID="{DA4FA0F6-49D2-40EF-852A-3B3494C9C80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3042524A-EFB3-4A43-A9F8-3BD5CD4FF636}" type="pres">
      <dgm:prSet presAssocID="{DA4FA0F6-49D2-40EF-852A-3B3494C9C80E}" presName="spaceRect" presStyleCnt="0"/>
      <dgm:spPr/>
    </dgm:pt>
    <dgm:pt modelId="{B0B59B3E-0F97-4126-9E17-DB3DBFB45604}" type="pres">
      <dgm:prSet presAssocID="{DA4FA0F6-49D2-40EF-852A-3B3494C9C80E}" presName="textRect" presStyleLbl="revTx" presStyleIdx="0" presStyleCnt="5">
        <dgm:presLayoutVars>
          <dgm:chMax val="1"/>
          <dgm:chPref val="1"/>
        </dgm:presLayoutVars>
      </dgm:prSet>
      <dgm:spPr/>
    </dgm:pt>
    <dgm:pt modelId="{278743A7-B4D3-4044-B467-559AF8AF6BD5}" type="pres">
      <dgm:prSet presAssocID="{43EE6A8B-358B-4DC4-B2B6-B2A6C9F1C5B5}" presName="sibTrans" presStyleLbl="sibTrans2D1" presStyleIdx="0" presStyleCnt="0"/>
      <dgm:spPr/>
    </dgm:pt>
    <dgm:pt modelId="{B4F8290E-E955-4764-8DDB-A1E26EFE2570}" type="pres">
      <dgm:prSet presAssocID="{F5170485-2DF7-47A5-9845-D37D543E0497}" presName="compNode" presStyleCnt="0"/>
      <dgm:spPr/>
    </dgm:pt>
    <dgm:pt modelId="{43786470-EF83-4D1B-8AA0-4B24452AB13C}" type="pres">
      <dgm:prSet presAssocID="{F5170485-2DF7-47A5-9845-D37D543E0497}" presName="iconBgRect" presStyleLbl="bgShp" presStyleIdx="1" presStyleCnt="5"/>
      <dgm:spPr/>
    </dgm:pt>
    <dgm:pt modelId="{FB1911C0-8BA6-4555-9305-AACC40A519A9}" type="pres">
      <dgm:prSet presAssocID="{F5170485-2DF7-47A5-9845-D37D543E049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7A941960-21A3-4F05-B125-06762BF466EE}" type="pres">
      <dgm:prSet presAssocID="{F5170485-2DF7-47A5-9845-D37D543E0497}" presName="spaceRect" presStyleCnt="0"/>
      <dgm:spPr/>
    </dgm:pt>
    <dgm:pt modelId="{294DE8C2-949C-4A86-8F27-303114FCDB4F}" type="pres">
      <dgm:prSet presAssocID="{F5170485-2DF7-47A5-9845-D37D543E0497}" presName="textRect" presStyleLbl="revTx" presStyleIdx="1" presStyleCnt="5">
        <dgm:presLayoutVars>
          <dgm:chMax val="1"/>
          <dgm:chPref val="1"/>
        </dgm:presLayoutVars>
      </dgm:prSet>
      <dgm:spPr/>
    </dgm:pt>
    <dgm:pt modelId="{FAA8C01C-582B-4E52-BE43-87CB7EF5CC58}" type="pres">
      <dgm:prSet presAssocID="{8315B931-8069-4A6B-B318-5BC6DA8D9DC0}" presName="sibTrans" presStyleLbl="sibTrans2D1" presStyleIdx="0" presStyleCnt="0"/>
      <dgm:spPr/>
    </dgm:pt>
    <dgm:pt modelId="{37D89FAF-B8A2-405F-B21A-FBBCF18724E8}" type="pres">
      <dgm:prSet presAssocID="{CCB5BD36-32BC-44E3-8C98-374E089E2524}" presName="compNode" presStyleCnt="0"/>
      <dgm:spPr/>
    </dgm:pt>
    <dgm:pt modelId="{994B8428-7A65-4AD9-886A-68BAAAA3BBDF}" type="pres">
      <dgm:prSet presAssocID="{CCB5BD36-32BC-44E3-8C98-374E089E2524}" presName="iconBgRect" presStyleLbl="bgShp" presStyleIdx="2" presStyleCnt="5"/>
      <dgm:spPr/>
    </dgm:pt>
    <dgm:pt modelId="{CA4ED441-7D3B-4B57-8CD5-F8EC70289994}" type="pres">
      <dgm:prSet presAssocID="{CCB5BD36-32BC-44E3-8C98-374E089E252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8E14439-4379-4383-9934-9A10A671CE78}" type="pres">
      <dgm:prSet presAssocID="{CCB5BD36-32BC-44E3-8C98-374E089E2524}" presName="spaceRect" presStyleCnt="0"/>
      <dgm:spPr/>
    </dgm:pt>
    <dgm:pt modelId="{660E6E42-0E6C-4DCE-99F1-F926C4C500C3}" type="pres">
      <dgm:prSet presAssocID="{CCB5BD36-32BC-44E3-8C98-374E089E2524}" presName="textRect" presStyleLbl="revTx" presStyleIdx="2" presStyleCnt="5">
        <dgm:presLayoutVars>
          <dgm:chMax val="1"/>
          <dgm:chPref val="1"/>
        </dgm:presLayoutVars>
      </dgm:prSet>
      <dgm:spPr/>
    </dgm:pt>
    <dgm:pt modelId="{A73699D1-178C-456B-9BE3-9F7E23C12FD7}" type="pres">
      <dgm:prSet presAssocID="{825182D7-62DB-4304-B66B-8C83CF5283E3}" presName="sibTrans" presStyleLbl="sibTrans2D1" presStyleIdx="0" presStyleCnt="0"/>
      <dgm:spPr/>
    </dgm:pt>
    <dgm:pt modelId="{34ADA4F7-9DA9-478E-80F2-4DC7EF649D59}" type="pres">
      <dgm:prSet presAssocID="{DAA69255-A0EB-451D-8CA9-4AB35583CABD}" presName="compNode" presStyleCnt="0"/>
      <dgm:spPr/>
    </dgm:pt>
    <dgm:pt modelId="{FC4A59C5-3FE8-4545-BF3A-7CD5CDF97A86}" type="pres">
      <dgm:prSet presAssocID="{DAA69255-A0EB-451D-8CA9-4AB35583CABD}" presName="iconBgRect" presStyleLbl="bgShp" presStyleIdx="3" presStyleCnt="5"/>
      <dgm:spPr/>
    </dgm:pt>
    <dgm:pt modelId="{090388ED-5418-4F7B-98F9-6AAC669EEDF8}" type="pres">
      <dgm:prSet presAssocID="{DAA69255-A0EB-451D-8CA9-4AB35583CAB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EB0464A9-8CDC-4C69-8852-870BC8B47B7F}" type="pres">
      <dgm:prSet presAssocID="{DAA69255-A0EB-451D-8CA9-4AB35583CABD}" presName="spaceRect" presStyleCnt="0"/>
      <dgm:spPr/>
    </dgm:pt>
    <dgm:pt modelId="{7FF585F1-D4DF-4C4E-84C5-981906E3D8B6}" type="pres">
      <dgm:prSet presAssocID="{DAA69255-A0EB-451D-8CA9-4AB35583CABD}" presName="textRect" presStyleLbl="revTx" presStyleIdx="3" presStyleCnt="5">
        <dgm:presLayoutVars>
          <dgm:chMax val="1"/>
          <dgm:chPref val="1"/>
        </dgm:presLayoutVars>
      </dgm:prSet>
      <dgm:spPr/>
    </dgm:pt>
    <dgm:pt modelId="{811E180D-4901-43D7-A48B-5B9C0E14BCD9}" type="pres">
      <dgm:prSet presAssocID="{CC35B1C9-3E98-4B8C-A9E6-1AD140996545}" presName="sibTrans" presStyleLbl="sibTrans2D1" presStyleIdx="0" presStyleCnt="0"/>
      <dgm:spPr/>
    </dgm:pt>
    <dgm:pt modelId="{8E9CC056-AF02-4A51-A3D6-D8737D3EBB3D}" type="pres">
      <dgm:prSet presAssocID="{5DCB7E1B-653C-4878-BC3D-F5CAE431B38D}" presName="compNode" presStyleCnt="0"/>
      <dgm:spPr/>
    </dgm:pt>
    <dgm:pt modelId="{CBC45606-4B33-4F61-B4C8-9955660416B2}" type="pres">
      <dgm:prSet presAssocID="{5DCB7E1B-653C-4878-BC3D-F5CAE431B38D}" presName="iconBgRect" presStyleLbl="bgShp" presStyleIdx="4" presStyleCnt="5"/>
      <dgm:spPr/>
    </dgm:pt>
    <dgm:pt modelId="{B322DFF3-0A48-4694-962B-E3C643B48956}" type="pres">
      <dgm:prSet presAssocID="{5DCB7E1B-653C-4878-BC3D-F5CAE431B38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13E7804D-A824-4744-8FBD-064A48BFA5FC}" type="pres">
      <dgm:prSet presAssocID="{5DCB7E1B-653C-4878-BC3D-F5CAE431B38D}" presName="spaceRect" presStyleCnt="0"/>
      <dgm:spPr/>
    </dgm:pt>
    <dgm:pt modelId="{3EB84454-0C75-42D4-BE6B-CB225A638B95}" type="pres">
      <dgm:prSet presAssocID="{5DCB7E1B-653C-4878-BC3D-F5CAE431B38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5723F513-B7FE-4595-A5EC-951A51679E02}" srcId="{242B0604-B974-4631-AE79-AAC7F7505B0B}" destId="{5DCB7E1B-653C-4878-BC3D-F5CAE431B38D}" srcOrd="4" destOrd="0" parTransId="{57FD07F7-F40B-435B-9EB9-3E23097B157C}" sibTransId="{F031E057-4842-4F97-8586-4ED8A67A45BE}"/>
    <dgm:cxn modelId="{2EED8E67-A736-42B5-BD66-E42AF9800368}" type="presOf" srcId="{242B0604-B974-4631-AE79-AAC7F7505B0B}" destId="{D6EA59B4-2F68-46FC-8833-B91171DC588B}" srcOrd="0" destOrd="0" presId="urn:microsoft.com/office/officeart/2018/2/layout/IconCircleList"/>
    <dgm:cxn modelId="{8AF9C347-AB10-40C8-A98E-98FDFE8CD684}" type="presOf" srcId="{825182D7-62DB-4304-B66B-8C83CF5283E3}" destId="{A73699D1-178C-456B-9BE3-9F7E23C12FD7}" srcOrd="0" destOrd="0" presId="urn:microsoft.com/office/officeart/2018/2/layout/IconCircleList"/>
    <dgm:cxn modelId="{03068151-7C07-45CF-BC82-C1DCA520B00F}" srcId="{242B0604-B974-4631-AE79-AAC7F7505B0B}" destId="{CCB5BD36-32BC-44E3-8C98-374E089E2524}" srcOrd="2" destOrd="0" parTransId="{520B01FB-0A08-4B59-8B62-EF53226ABB8E}" sibTransId="{825182D7-62DB-4304-B66B-8C83CF5283E3}"/>
    <dgm:cxn modelId="{66A7FE7F-0E9F-484C-8E02-C8A46B50DD11}" srcId="{242B0604-B974-4631-AE79-AAC7F7505B0B}" destId="{F5170485-2DF7-47A5-9845-D37D543E0497}" srcOrd="1" destOrd="0" parTransId="{70404BD8-7D37-4B63-B0FA-9EF203783757}" sibTransId="{8315B931-8069-4A6B-B318-5BC6DA8D9DC0}"/>
    <dgm:cxn modelId="{EABFEE85-2A70-45FA-9AA1-446B97A0077D}" type="presOf" srcId="{8315B931-8069-4A6B-B318-5BC6DA8D9DC0}" destId="{FAA8C01C-582B-4E52-BE43-87CB7EF5CC58}" srcOrd="0" destOrd="0" presId="urn:microsoft.com/office/officeart/2018/2/layout/IconCircleList"/>
    <dgm:cxn modelId="{D1E5C9A3-044B-4F20-99EF-17B403EEDB92}" type="presOf" srcId="{CC35B1C9-3E98-4B8C-A9E6-1AD140996545}" destId="{811E180D-4901-43D7-A48B-5B9C0E14BCD9}" srcOrd="0" destOrd="0" presId="urn:microsoft.com/office/officeart/2018/2/layout/IconCircleList"/>
    <dgm:cxn modelId="{B8938CB7-A2CD-4799-8F77-E9BEC2A9BCAD}" srcId="{242B0604-B974-4631-AE79-AAC7F7505B0B}" destId="{DA4FA0F6-49D2-40EF-852A-3B3494C9C80E}" srcOrd="0" destOrd="0" parTransId="{B6AF5D18-5DF9-44C0-9769-BB487B656E42}" sibTransId="{43EE6A8B-358B-4DC4-B2B6-B2A6C9F1C5B5}"/>
    <dgm:cxn modelId="{718538BD-DC21-4617-9D78-7A3DB35E8A45}" srcId="{242B0604-B974-4631-AE79-AAC7F7505B0B}" destId="{DAA69255-A0EB-451D-8CA9-4AB35583CABD}" srcOrd="3" destOrd="0" parTransId="{4C844E3A-5E27-426C-9F89-2BFD2EB8953B}" sibTransId="{CC35B1C9-3E98-4B8C-A9E6-1AD140996545}"/>
    <dgm:cxn modelId="{F27AB4BF-FF38-490A-A7B3-9520898AA54A}" type="presOf" srcId="{F5170485-2DF7-47A5-9845-D37D543E0497}" destId="{294DE8C2-949C-4A86-8F27-303114FCDB4F}" srcOrd="0" destOrd="0" presId="urn:microsoft.com/office/officeart/2018/2/layout/IconCircleList"/>
    <dgm:cxn modelId="{D7A801D7-BBEA-4CBE-A25C-BBD7D3F0B7AA}" type="presOf" srcId="{DA4FA0F6-49D2-40EF-852A-3B3494C9C80E}" destId="{B0B59B3E-0F97-4126-9E17-DB3DBFB45604}" srcOrd="0" destOrd="0" presId="urn:microsoft.com/office/officeart/2018/2/layout/IconCircleList"/>
    <dgm:cxn modelId="{B33CC1DB-6C8D-429A-99DB-FC3BBBECA605}" type="presOf" srcId="{43EE6A8B-358B-4DC4-B2B6-B2A6C9F1C5B5}" destId="{278743A7-B4D3-4044-B467-559AF8AF6BD5}" srcOrd="0" destOrd="0" presId="urn:microsoft.com/office/officeart/2018/2/layout/IconCircleList"/>
    <dgm:cxn modelId="{82A03AE8-34F8-47D7-9708-D9BB1ACF7C2C}" type="presOf" srcId="{CCB5BD36-32BC-44E3-8C98-374E089E2524}" destId="{660E6E42-0E6C-4DCE-99F1-F926C4C500C3}" srcOrd="0" destOrd="0" presId="urn:microsoft.com/office/officeart/2018/2/layout/IconCircleList"/>
    <dgm:cxn modelId="{35C732E9-FA2B-4F17-97F4-55D816CF2C66}" type="presOf" srcId="{DAA69255-A0EB-451D-8CA9-4AB35583CABD}" destId="{7FF585F1-D4DF-4C4E-84C5-981906E3D8B6}" srcOrd="0" destOrd="0" presId="urn:microsoft.com/office/officeart/2018/2/layout/IconCircleList"/>
    <dgm:cxn modelId="{73DD9CF1-5889-4458-93D0-D7A4E5E6863D}" type="presOf" srcId="{5DCB7E1B-653C-4878-BC3D-F5CAE431B38D}" destId="{3EB84454-0C75-42D4-BE6B-CB225A638B95}" srcOrd="0" destOrd="0" presId="urn:microsoft.com/office/officeart/2018/2/layout/IconCircleList"/>
    <dgm:cxn modelId="{DDFE004A-1803-4D37-8195-0BD7B6E5A305}" type="presParOf" srcId="{D6EA59B4-2F68-46FC-8833-B91171DC588B}" destId="{D49B6093-0FE2-4ACE-85CE-32F6ABC9CA3B}" srcOrd="0" destOrd="0" presId="urn:microsoft.com/office/officeart/2018/2/layout/IconCircleList"/>
    <dgm:cxn modelId="{CF8EF274-037E-42BA-B744-D59A2BDB738A}" type="presParOf" srcId="{D49B6093-0FE2-4ACE-85CE-32F6ABC9CA3B}" destId="{57C58C1B-1382-4596-92B0-560DA4170878}" srcOrd="0" destOrd="0" presId="urn:microsoft.com/office/officeart/2018/2/layout/IconCircleList"/>
    <dgm:cxn modelId="{751F4314-2B7C-4071-B689-3A3845FA20BE}" type="presParOf" srcId="{57C58C1B-1382-4596-92B0-560DA4170878}" destId="{ED14E034-6AB6-4228-9D4B-E0429823CB12}" srcOrd="0" destOrd="0" presId="urn:microsoft.com/office/officeart/2018/2/layout/IconCircleList"/>
    <dgm:cxn modelId="{098FFCAE-9A9F-4974-ACE8-A232A40F6B67}" type="presParOf" srcId="{57C58C1B-1382-4596-92B0-560DA4170878}" destId="{697168C3-D01A-4EAA-8285-8B5E64E1418A}" srcOrd="1" destOrd="0" presId="urn:microsoft.com/office/officeart/2018/2/layout/IconCircleList"/>
    <dgm:cxn modelId="{AD07D2A5-565E-4FD3-B7D9-B3A24C68B525}" type="presParOf" srcId="{57C58C1B-1382-4596-92B0-560DA4170878}" destId="{3042524A-EFB3-4A43-A9F8-3BD5CD4FF636}" srcOrd="2" destOrd="0" presId="urn:microsoft.com/office/officeart/2018/2/layout/IconCircleList"/>
    <dgm:cxn modelId="{0BAB668A-67A0-4942-A2CA-9C65F183F00E}" type="presParOf" srcId="{57C58C1B-1382-4596-92B0-560DA4170878}" destId="{B0B59B3E-0F97-4126-9E17-DB3DBFB45604}" srcOrd="3" destOrd="0" presId="urn:microsoft.com/office/officeart/2018/2/layout/IconCircleList"/>
    <dgm:cxn modelId="{45626C5B-7185-4D75-8913-459DAD2EC7D0}" type="presParOf" srcId="{D49B6093-0FE2-4ACE-85CE-32F6ABC9CA3B}" destId="{278743A7-B4D3-4044-B467-559AF8AF6BD5}" srcOrd="1" destOrd="0" presId="urn:microsoft.com/office/officeart/2018/2/layout/IconCircleList"/>
    <dgm:cxn modelId="{ED720227-599C-48C0-A6FE-F1F0E1A709DD}" type="presParOf" srcId="{D49B6093-0FE2-4ACE-85CE-32F6ABC9CA3B}" destId="{B4F8290E-E955-4764-8DDB-A1E26EFE2570}" srcOrd="2" destOrd="0" presId="urn:microsoft.com/office/officeart/2018/2/layout/IconCircleList"/>
    <dgm:cxn modelId="{D5722EE6-2BB6-4692-879F-43C95F978529}" type="presParOf" srcId="{B4F8290E-E955-4764-8DDB-A1E26EFE2570}" destId="{43786470-EF83-4D1B-8AA0-4B24452AB13C}" srcOrd="0" destOrd="0" presId="urn:microsoft.com/office/officeart/2018/2/layout/IconCircleList"/>
    <dgm:cxn modelId="{239AB5A9-4331-4664-AE5A-1BAC1879B751}" type="presParOf" srcId="{B4F8290E-E955-4764-8DDB-A1E26EFE2570}" destId="{FB1911C0-8BA6-4555-9305-AACC40A519A9}" srcOrd="1" destOrd="0" presId="urn:microsoft.com/office/officeart/2018/2/layout/IconCircleList"/>
    <dgm:cxn modelId="{909AC67C-8D71-4B2A-BB24-0A6CBFB4FAFB}" type="presParOf" srcId="{B4F8290E-E955-4764-8DDB-A1E26EFE2570}" destId="{7A941960-21A3-4F05-B125-06762BF466EE}" srcOrd="2" destOrd="0" presId="urn:microsoft.com/office/officeart/2018/2/layout/IconCircleList"/>
    <dgm:cxn modelId="{8B2761FE-DEA4-481A-871E-BC7784B251CB}" type="presParOf" srcId="{B4F8290E-E955-4764-8DDB-A1E26EFE2570}" destId="{294DE8C2-949C-4A86-8F27-303114FCDB4F}" srcOrd="3" destOrd="0" presId="urn:microsoft.com/office/officeart/2018/2/layout/IconCircleList"/>
    <dgm:cxn modelId="{D7704B81-B267-406C-B9BF-B3E03A3B7D2A}" type="presParOf" srcId="{D49B6093-0FE2-4ACE-85CE-32F6ABC9CA3B}" destId="{FAA8C01C-582B-4E52-BE43-87CB7EF5CC58}" srcOrd="3" destOrd="0" presId="urn:microsoft.com/office/officeart/2018/2/layout/IconCircleList"/>
    <dgm:cxn modelId="{8E57A240-71AA-478B-B18C-EF950BF6995B}" type="presParOf" srcId="{D49B6093-0FE2-4ACE-85CE-32F6ABC9CA3B}" destId="{37D89FAF-B8A2-405F-B21A-FBBCF18724E8}" srcOrd="4" destOrd="0" presId="urn:microsoft.com/office/officeart/2018/2/layout/IconCircleList"/>
    <dgm:cxn modelId="{4FE2BB69-5D81-4929-ACDA-DCE864ADB1F6}" type="presParOf" srcId="{37D89FAF-B8A2-405F-B21A-FBBCF18724E8}" destId="{994B8428-7A65-4AD9-886A-68BAAAA3BBDF}" srcOrd="0" destOrd="0" presId="urn:microsoft.com/office/officeart/2018/2/layout/IconCircleList"/>
    <dgm:cxn modelId="{1C47238E-C9CD-47A2-86D3-001B73B79BE0}" type="presParOf" srcId="{37D89FAF-B8A2-405F-B21A-FBBCF18724E8}" destId="{CA4ED441-7D3B-4B57-8CD5-F8EC70289994}" srcOrd="1" destOrd="0" presId="urn:microsoft.com/office/officeart/2018/2/layout/IconCircleList"/>
    <dgm:cxn modelId="{3DA36024-5BEF-40BB-B0F8-BD7EA23B64C7}" type="presParOf" srcId="{37D89FAF-B8A2-405F-B21A-FBBCF18724E8}" destId="{D8E14439-4379-4383-9934-9A10A671CE78}" srcOrd="2" destOrd="0" presId="urn:microsoft.com/office/officeart/2018/2/layout/IconCircleList"/>
    <dgm:cxn modelId="{D8DF0CA1-A8E5-423C-9447-688313F33054}" type="presParOf" srcId="{37D89FAF-B8A2-405F-B21A-FBBCF18724E8}" destId="{660E6E42-0E6C-4DCE-99F1-F926C4C500C3}" srcOrd="3" destOrd="0" presId="urn:microsoft.com/office/officeart/2018/2/layout/IconCircleList"/>
    <dgm:cxn modelId="{820FDB3C-7B5B-49C2-82D1-DBE422A0244A}" type="presParOf" srcId="{D49B6093-0FE2-4ACE-85CE-32F6ABC9CA3B}" destId="{A73699D1-178C-456B-9BE3-9F7E23C12FD7}" srcOrd="5" destOrd="0" presId="urn:microsoft.com/office/officeart/2018/2/layout/IconCircleList"/>
    <dgm:cxn modelId="{7C3FD890-E7AB-4C08-A4E5-BAF3B61FAA36}" type="presParOf" srcId="{D49B6093-0FE2-4ACE-85CE-32F6ABC9CA3B}" destId="{34ADA4F7-9DA9-478E-80F2-4DC7EF649D59}" srcOrd="6" destOrd="0" presId="urn:microsoft.com/office/officeart/2018/2/layout/IconCircleList"/>
    <dgm:cxn modelId="{A5EB8A86-E13E-41E5-A57A-1B04D0CA68CC}" type="presParOf" srcId="{34ADA4F7-9DA9-478E-80F2-4DC7EF649D59}" destId="{FC4A59C5-3FE8-4545-BF3A-7CD5CDF97A86}" srcOrd="0" destOrd="0" presId="urn:microsoft.com/office/officeart/2018/2/layout/IconCircleList"/>
    <dgm:cxn modelId="{F1A17E16-24F2-499C-8B72-3F6F1BD58965}" type="presParOf" srcId="{34ADA4F7-9DA9-478E-80F2-4DC7EF649D59}" destId="{090388ED-5418-4F7B-98F9-6AAC669EEDF8}" srcOrd="1" destOrd="0" presId="urn:microsoft.com/office/officeart/2018/2/layout/IconCircleList"/>
    <dgm:cxn modelId="{963245B4-DAC8-431F-A6FC-048228064F06}" type="presParOf" srcId="{34ADA4F7-9DA9-478E-80F2-4DC7EF649D59}" destId="{EB0464A9-8CDC-4C69-8852-870BC8B47B7F}" srcOrd="2" destOrd="0" presId="urn:microsoft.com/office/officeart/2018/2/layout/IconCircleList"/>
    <dgm:cxn modelId="{49D1F392-6DFB-47C8-9967-0DABD2BF94C0}" type="presParOf" srcId="{34ADA4F7-9DA9-478E-80F2-4DC7EF649D59}" destId="{7FF585F1-D4DF-4C4E-84C5-981906E3D8B6}" srcOrd="3" destOrd="0" presId="urn:microsoft.com/office/officeart/2018/2/layout/IconCircleList"/>
    <dgm:cxn modelId="{A65B966F-C0C1-4DBE-8DA6-236E787CC717}" type="presParOf" srcId="{D49B6093-0FE2-4ACE-85CE-32F6ABC9CA3B}" destId="{811E180D-4901-43D7-A48B-5B9C0E14BCD9}" srcOrd="7" destOrd="0" presId="urn:microsoft.com/office/officeart/2018/2/layout/IconCircleList"/>
    <dgm:cxn modelId="{4B5D9F2A-5F7F-43C6-B1D7-277B88872B13}" type="presParOf" srcId="{D49B6093-0FE2-4ACE-85CE-32F6ABC9CA3B}" destId="{8E9CC056-AF02-4A51-A3D6-D8737D3EBB3D}" srcOrd="8" destOrd="0" presId="urn:microsoft.com/office/officeart/2018/2/layout/IconCircleList"/>
    <dgm:cxn modelId="{95CDCE39-BF0F-4A30-B759-F4A0BAB2F0D9}" type="presParOf" srcId="{8E9CC056-AF02-4A51-A3D6-D8737D3EBB3D}" destId="{CBC45606-4B33-4F61-B4C8-9955660416B2}" srcOrd="0" destOrd="0" presId="urn:microsoft.com/office/officeart/2018/2/layout/IconCircleList"/>
    <dgm:cxn modelId="{D6B1C889-B2C1-40C8-A76B-AF38689BD9CF}" type="presParOf" srcId="{8E9CC056-AF02-4A51-A3D6-D8737D3EBB3D}" destId="{B322DFF3-0A48-4694-962B-E3C643B48956}" srcOrd="1" destOrd="0" presId="urn:microsoft.com/office/officeart/2018/2/layout/IconCircleList"/>
    <dgm:cxn modelId="{2B04F7DA-E8AF-4B5B-B492-4B582A57A57C}" type="presParOf" srcId="{8E9CC056-AF02-4A51-A3D6-D8737D3EBB3D}" destId="{13E7804D-A824-4744-8FBD-064A48BFA5FC}" srcOrd="2" destOrd="0" presId="urn:microsoft.com/office/officeart/2018/2/layout/IconCircleList"/>
    <dgm:cxn modelId="{0AB96A50-FEFC-44D2-B922-E55E62F6D152}" type="presParOf" srcId="{8E9CC056-AF02-4A51-A3D6-D8737D3EBB3D}" destId="{3EB84454-0C75-42D4-BE6B-CB225A638B9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03F1E0C-9587-4B35-910A-9505AC029163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594945B-A0F1-4D26-B8AF-9FFBFFFA1046}">
      <dgm:prSet/>
      <dgm:spPr/>
      <dgm:t>
        <a:bodyPr/>
        <a:lstStyle/>
        <a:p>
          <a:r>
            <a:rPr lang="en-IE"/>
            <a:t>Display Charity Number on all written materials – website, social media, emails</a:t>
          </a:r>
          <a:endParaRPr lang="en-US"/>
        </a:p>
      </dgm:t>
    </dgm:pt>
    <dgm:pt modelId="{8D4754CC-BC20-44F4-9A91-6F61BC3D258E}" type="parTrans" cxnId="{11F53053-20EE-4FAE-BCAD-30B5C7136150}">
      <dgm:prSet/>
      <dgm:spPr/>
      <dgm:t>
        <a:bodyPr/>
        <a:lstStyle/>
        <a:p>
          <a:endParaRPr lang="en-US"/>
        </a:p>
      </dgm:t>
    </dgm:pt>
    <dgm:pt modelId="{2D0308C7-0D7A-4C73-9CAB-57382D8E453B}" type="sibTrans" cxnId="{11F53053-20EE-4FAE-BCAD-30B5C7136150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06ED8EA4-9987-432F-8FB5-865E111E04B3}">
      <dgm:prSet/>
      <dgm:spPr/>
      <dgm:t>
        <a:bodyPr/>
        <a:lstStyle/>
        <a:p>
          <a:r>
            <a:rPr lang="en-IE"/>
            <a:t>Identify stakeholders and how you will communicate with them</a:t>
          </a:r>
          <a:endParaRPr lang="en-US"/>
        </a:p>
      </dgm:t>
    </dgm:pt>
    <dgm:pt modelId="{5932C2CD-EDEC-4314-9E10-530E10653284}" type="parTrans" cxnId="{55E1F286-9F99-4A45-8199-B44738B606E6}">
      <dgm:prSet/>
      <dgm:spPr/>
      <dgm:t>
        <a:bodyPr/>
        <a:lstStyle/>
        <a:p>
          <a:endParaRPr lang="en-US"/>
        </a:p>
      </dgm:t>
    </dgm:pt>
    <dgm:pt modelId="{87782B16-4157-4283-9DEF-F52E1A82BA66}" type="sibTrans" cxnId="{55E1F286-9F99-4A45-8199-B44738B606E6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B633C7CB-3396-4D17-9AC8-0358C3EF7C6F}">
      <dgm:prSet/>
      <dgm:spPr/>
      <dgm:t>
        <a:bodyPr/>
        <a:lstStyle/>
        <a:p>
          <a:r>
            <a:rPr lang="en-IE"/>
            <a:t>Put in place processes for Complaints, Comments and Queries </a:t>
          </a:r>
          <a:endParaRPr lang="en-US"/>
        </a:p>
      </dgm:t>
    </dgm:pt>
    <dgm:pt modelId="{D4D10691-E1D4-4A31-B72D-53058D448359}" type="parTrans" cxnId="{D79C5AD1-CA81-47AC-8707-F2AB0FDDE933}">
      <dgm:prSet/>
      <dgm:spPr/>
      <dgm:t>
        <a:bodyPr/>
        <a:lstStyle/>
        <a:p>
          <a:endParaRPr lang="en-US"/>
        </a:p>
      </dgm:t>
    </dgm:pt>
    <dgm:pt modelId="{2EDF5733-29A7-4CC1-8527-BC8C5477695F}" type="sibTrans" cxnId="{D79C5AD1-CA81-47AC-8707-F2AB0FDDE93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137D7ADC-36F0-4BE2-8F47-5EA807D17E03}">
      <dgm:prSet/>
      <dgm:spPr/>
      <dgm:t>
        <a:bodyPr/>
        <a:lstStyle/>
        <a:p>
          <a:r>
            <a:rPr lang="en-IE"/>
            <a:t>Follow all reporting requirements	</a:t>
          </a:r>
          <a:endParaRPr lang="en-US"/>
        </a:p>
      </dgm:t>
    </dgm:pt>
    <dgm:pt modelId="{1DF5B549-CB34-44B0-80BF-13EB4C96E598}" type="parTrans" cxnId="{3639390A-9B02-4053-A05C-9CE9D96054FE}">
      <dgm:prSet/>
      <dgm:spPr/>
      <dgm:t>
        <a:bodyPr/>
        <a:lstStyle/>
        <a:p>
          <a:endParaRPr lang="en-US"/>
        </a:p>
      </dgm:t>
    </dgm:pt>
    <dgm:pt modelId="{59CCD508-5955-490A-9F4B-4467E45DF513}" type="sibTrans" cxnId="{3639390A-9B02-4053-A05C-9CE9D96054FE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60EC63CB-1FB5-4E9F-B75B-77D41B10D52C}" type="pres">
      <dgm:prSet presAssocID="{D03F1E0C-9587-4B35-910A-9505AC029163}" presName="Name0" presStyleCnt="0">
        <dgm:presLayoutVars>
          <dgm:animLvl val="lvl"/>
          <dgm:resizeHandles val="exact"/>
        </dgm:presLayoutVars>
      </dgm:prSet>
      <dgm:spPr/>
    </dgm:pt>
    <dgm:pt modelId="{DE45CA39-9813-4DE5-AD67-94D82C754C57}" type="pres">
      <dgm:prSet presAssocID="{9594945B-A0F1-4D26-B8AF-9FFBFFFA1046}" presName="compositeNode" presStyleCnt="0">
        <dgm:presLayoutVars>
          <dgm:bulletEnabled val="1"/>
        </dgm:presLayoutVars>
      </dgm:prSet>
      <dgm:spPr/>
    </dgm:pt>
    <dgm:pt modelId="{5F5A6037-5731-4556-8224-30D40D19DFFB}" type="pres">
      <dgm:prSet presAssocID="{9594945B-A0F1-4D26-B8AF-9FFBFFFA1046}" presName="bgRect" presStyleLbl="bgAccFollowNode1" presStyleIdx="0" presStyleCnt="4"/>
      <dgm:spPr/>
    </dgm:pt>
    <dgm:pt modelId="{AE122BD9-45BF-4831-9172-70247A3292DF}" type="pres">
      <dgm:prSet presAssocID="{2D0308C7-0D7A-4C73-9CAB-57382D8E453B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ADC204B8-31A8-40F4-AB14-CB924FD1CBFA}" type="pres">
      <dgm:prSet presAssocID="{9594945B-A0F1-4D26-B8AF-9FFBFFFA1046}" presName="bottomLine" presStyleLbl="alignNode1" presStyleIdx="1" presStyleCnt="8">
        <dgm:presLayoutVars/>
      </dgm:prSet>
      <dgm:spPr/>
    </dgm:pt>
    <dgm:pt modelId="{C9AB0F38-562E-4024-BEDB-F2C06CB87C04}" type="pres">
      <dgm:prSet presAssocID="{9594945B-A0F1-4D26-B8AF-9FFBFFFA1046}" presName="nodeText" presStyleLbl="bgAccFollowNode1" presStyleIdx="0" presStyleCnt="4">
        <dgm:presLayoutVars>
          <dgm:bulletEnabled val="1"/>
        </dgm:presLayoutVars>
      </dgm:prSet>
      <dgm:spPr/>
    </dgm:pt>
    <dgm:pt modelId="{0048B60F-E089-4B71-A4F3-4B1E53685360}" type="pres">
      <dgm:prSet presAssocID="{2D0308C7-0D7A-4C73-9CAB-57382D8E453B}" presName="sibTrans" presStyleCnt="0"/>
      <dgm:spPr/>
    </dgm:pt>
    <dgm:pt modelId="{BE0ED455-1311-4997-A86C-626E5CCAD1C3}" type="pres">
      <dgm:prSet presAssocID="{06ED8EA4-9987-432F-8FB5-865E111E04B3}" presName="compositeNode" presStyleCnt="0">
        <dgm:presLayoutVars>
          <dgm:bulletEnabled val="1"/>
        </dgm:presLayoutVars>
      </dgm:prSet>
      <dgm:spPr/>
    </dgm:pt>
    <dgm:pt modelId="{07591879-315C-44E0-AF4A-730E477ECFFD}" type="pres">
      <dgm:prSet presAssocID="{06ED8EA4-9987-432F-8FB5-865E111E04B3}" presName="bgRect" presStyleLbl="bgAccFollowNode1" presStyleIdx="1" presStyleCnt="4"/>
      <dgm:spPr/>
    </dgm:pt>
    <dgm:pt modelId="{654D1774-ADBB-4946-B61E-A3F9E98F422E}" type="pres">
      <dgm:prSet presAssocID="{87782B16-4157-4283-9DEF-F52E1A82BA66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3A7966FB-84F1-4C4F-87CF-6871544AE860}" type="pres">
      <dgm:prSet presAssocID="{06ED8EA4-9987-432F-8FB5-865E111E04B3}" presName="bottomLine" presStyleLbl="alignNode1" presStyleIdx="3" presStyleCnt="8">
        <dgm:presLayoutVars/>
      </dgm:prSet>
      <dgm:spPr/>
    </dgm:pt>
    <dgm:pt modelId="{37E6E4A2-89F9-40AF-B841-7D4C5CC47930}" type="pres">
      <dgm:prSet presAssocID="{06ED8EA4-9987-432F-8FB5-865E111E04B3}" presName="nodeText" presStyleLbl="bgAccFollowNode1" presStyleIdx="1" presStyleCnt="4">
        <dgm:presLayoutVars>
          <dgm:bulletEnabled val="1"/>
        </dgm:presLayoutVars>
      </dgm:prSet>
      <dgm:spPr/>
    </dgm:pt>
    <dgm:pt modelId="{D5EA1D70-01C0-4825-9049-A5E1B2E21ADD}" type="pres">
      <dgm:prSet presAssocID="{87782B16-4157-4283-9DEF-F52E1A82BA66}" presName="sibTrans" presStyleCnt="0"/>
      <dgm:spPr/>
    </dgm:pt>
    <dgm:pt modelId="{90D43685-CAC9-45E4-B3FC-A6723A7AB3EE}" type="pres">
      <dgm:prSet presAssocID="{B633C7CB-3396-4D17-9AC8-0358C3EF7C6F}" presName="compositeNode" presStyleCnt="0">
        <dgm:presLayoutVars>
          <dgm:bulletEnabled val="1"/>
        </dgm:presLayoutVars>
      </dgm:prSet>
      <dgm:spPr/>
    </dgm:pt>
    <dgm:pt modelId="{41D731CB-FBE3-4EBE-9C6B-034ACE43B4AC}" type="pres">
      <dgm:prSet presAssocID="{B633C7CB-3396-4D17-9AC8-0358C3EF7C6F}" presName="bgRect" presStyleLbl="bgAccFollowNode1" presStyleIdx="2" presStyleCnt="4"/>
      <dgm:spPr/>
    </dgm:pt>
    <dgm:pt modelId="{2F051877-D2CD-4492-BCE9-F70A61D50498}" type="pres">
      <dgm:prSet presAssocID="{2EDF5733-29A7-4CC1-8527-BC8C5477695F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3C8CBA7E-3D39-4C05-9FC9-6B6D13ACCBBF}" type="pres">
      <dgm:prSet presAssocID="{B633C7CB-3396-4D17-9AC8-0358C3EF7C6F}" presName="bottomLine" presStyleLbl="alignNode1" presStyleIdx="5" presStyleCnt="8">
        <dgm:presLayoutVars/>
      </dgm:prSet>
      <dgm:spPr/>
    </dgm:pt>
    <dgm:pt modelId="{572C11A3-49C7-44BA-B23A-1C189C5434C1}" type="pres">
      <dgm:prSet presAssocID="{B633C7CB-3396-4D17-9AC8-0358C3EF7C6F}" presName="nodeText" presStyleLbl="bgAccFollowNode1" presStyleIdx="2" presStyleCnt="4">
        <dgm:presLayoutVars>
          <dgm:bulletEnabled val="1"/>
        </dgm:presLayoutVars>
      </dgm:prSet>
      <dgm:spPr/>
    </dgm:pt>
    <dgm:pt modelId="{59EB7C30-549E-4426-BEF4-633806E5B83A}" type="pres">
      <dgm:prSet presAssocID="{2EDF5733-29A7-4CC1-8527-BC8C5477695F}" presName="sibTrans" presStyleCnt="0"/>
      <dgm:spPr/>
    </dgm:pt>
    <dgm:pt modelId="{AC01380E-8751-4DA7-A749-1C5FC5438585}" type="pres">
      <dgm:prSet presAssocID="{137D7ADC-36F0-4BE2-8F47-5EA807D17E03}" presName="compositeNode" presStyleCnt="0">
        <dgm:presLayoutVars>
          <dgm:bulletEnabled val="1"/>
        </dgm:presLayoutVars>
      </dgm:prSet>
      <dgm:spPr/>
    </dgm:pt>
    <dgm:pt modelId="{1F41B91C-3FD1-41B3-AACA-8A6E0A7DDCEE}" type="pres">
      <dgm:prSet presAssocID="{137D7ADC-36F0-4BE2-8F47-5EA807D17E03}" presName="bgRect" presStyleLbl="bgAccFollowNode1" presStyleIdx="3" presStyleCnt="4"/>
      <dgm:spPr/>
    </dgm:pt>
    <dgm:pt modelId="{46D4E078-B97C-4E54-8010-6E9C73539F24}" type="pres">
      <dgm:prSet presAssocID="{59CCD508-5955-490A-9F4B-4467E45DF513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D54C6387-BE03-4E47-84E5-08D333C2E2FC}" type="pres">
      <dgm:prSet presAssocID="{137D7ADC-36F0-4BE2-8F47-5EA807D17E03}" presName="bottomLine" presStyleLbl="alignNode1" presStyleIdx="7" presStyleCnt="8">
        <dgm:presLayoutVars/>
      </dgm:prSet>
      <dgm:spPr/>
    </dgm:pt>
    <dgm:pt modelId="{094AE257-A69E-483A-8DE1-113045974083}" type="pres">
      <dgm:prSet presAssocID="{137D7ADC-36F0-4BE2-8F47-5EA807D17E03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31C69400-A395-438C-A603-B003DC34C261}" type="presOf" srcId="{137D7ADC-36F0-4BE2-8F47-5EA807D17E03}" destId="{1F41B91C-3FD1-41B3-AACA-8A6E0A7DDCEE}" srcOrd="0" destOrd="0" presId="urn:microsoft.com/office/officeart/2016/7/layout/BasicLinearProcessNumbered"/>
    <dgm:cxn modelId="{A9CCB108-5B9A-49E5-9047-719C05F67157}" type="presOf" srcId="{59CCD508-5955-490A-9F4B-4467E45DF513}" destId="{46D4E078-B97C-4E54-8010-6E9C73539F24}" srcOrd="0" destOrd="0" presId="urn:microsoft.com/office/officeart/2016/7/layout/BasicLinearProcessNumbered"/>
    <dgm:cxn modelId="{3639390A-9B02-4053-A05C-9CE9D96054FE}" srcId="{D03F1E0C-9587-4B35-910A-9505AC029163}" destId="{137D7ADC-36F0-4BE2-8F47-5EA807D17E03}" srcOrd="3" destOrd="0" parTransId="{1DF5B549-CB34-44B0-80BF-13EB4C96E598}" sibTransId="{59CCD508-5955-490A-9F4B-4467E45DF513}"/>
    <dgm:cxn modelId="{71BF1D4D-350A-4BC9-A8BC-D32AE48CFDB2}" type="presOf" srcId="{06ED8EA4-9987-432F-8FB5-865E111E04B3}" destId="{07591879-315C-44E0-AF4A-730E477ECFFD}" srcOrd="0" destOrd="0" presId="urn:microsoft.com/office/officeart/2016/7/layout/BasicLinearProcessNumbered"/>
    <dgm:cxn modelId="{A89A4A6E-0CC2-46C2-9442-B938EDC72494}" type="presOf" srcId="{9594945B-A0F1-4D26-B8AF-9FFBFFFA1046}" destId="{5F5A6037-5731-4556-8224-30D40D19DFFB}" srcOrd="0" destOrd="0" presId="urn:microsoft.com/office/officeart/2016/7/layout/BasicLinearProcessNumbered"/>
    <dgm:cxn modelId="{EBFF3A4F-B776-487F-B546-6F165C1F95A9}" type="presOf" srcId="{2D0308C7-0D7A-4C73-9CAB-57382D8E453B}" destId="{AE122BD9-45BF-4831-9172-70247A3292DF}" srcOrd="0" destOrd="0" presId="urn:microsoft.com/office/officeart/2016/7/layout/BasicLinearProcessNumbered"/>
    <dgm:cxn modelId="{F41EBB4F-82EA-4A72-BE9A-176FB620E422}" type="presOf" srcId="{87782B16-4157-4283-9DEF-F52E1A82BA66}" destId="{654D1774-ADBB-4946-B61E-A3F9E98F422E}" srcOrd="0" destOrd="0" presId="urn:microsoft.com/office/officeart/2016/7/layout/BasicLinearProcessNumbered"/>
    <dgm:cxn modelId="{DAA74E50-B63D-4E49-9FEC-F99426FA6E3D}" type="presOf" srcId="{06ED8EA4-9987-432F-8FB5-865E111E04B3}" destId="{37E6E4A2-89F9-40AF-B841-7D4C5CC47930}" srcOrd="1" destOrd="0" presId="urn:microsoft.com/office/officeart/2016/7/layout/BasicLinearProcessNumbered"/>
    <dgm:cxn modelId="{E6D0A751-B6EF-4A0F-A3F2-1667976D28D5}" type="presOf" srcId="{137D7ADC-36F0-4BE2-8F47-5EA807D17E03}" destId="{094AE257-A69E-483A-8DE1-113045974083}" srcOrd="1" destOrd="0" presId="urn:microsoft.com/office/officeart/2016/7/layout/BasicLinearProcessNumbered"/>
    <dgm:cxn modelId="{11F53053-20EE-4FAE-BCAD-30B5C7136150}" srcId="{D03F1E0C-9587-4B35-910A-9505AC029163}" destId="{9594945B-A0F1-4D26-B8AF-9FFBFFFA1046}" srcOrd="0" destOrd="0" parTransId="{8D4754CC-BC20-44F4-9A91-6F61BC3D258E}" sibTransId="{2D0308C7-0D7A-4C73-9CAB-57382D8E453B}"/>
    <dgm:cxn modelId="{A8780256-86FC-42C0-9840-A563F1E1CD45}" type="presOf" srcId="{D03F1E0C-9587-4B35-910A-9505AC029163}" destId="{60EC63CB-1FB5-4E9F-B75B-77D41B10D52C}" srcOrd="0" destOrd="0" presId="urn:microsoft.com/office/officeart/2016/7/layout/BasicLinearProcessNumbered"/>
    <dgm:cxn modelId="{027A127A-7C55-4C0A-89A7-CBB4BE2D3ACB}" type="presOf" srcId="{9594945B-A0F1-4D26-B8AF-9FFBFFFA1046}" destId="{C9AB0F38-562E-4024-BEDB-F2C06CB87C04}" srcOrd="1" destOrd="0" presId="urn:microsoft.com/office/officeart/2016/7/layout/BasicLinearProcessNumbered"/>
    <dgm:cxn modelId="{C2646984-9919-4E55-8C85-3918DCB5A585}" type="presOf" srcId="{2EDF5733-29A7-4CC1-8527-BC8C5477695F}" destId="{2F051877-D2CD-4492-BCE9-F70A61D50498}" srcOrd="0" destOrd="0" presId="urn:microsoft.com/office/officeart/2016/7/layout/BasicLinearProcessNumbered"/>
    <dgm:cxn modelId="{55E1F286-9F99-4A45-8199-B44738B606E6}" srcId="{D03F1E0C-9587-4B35-910A-9505AC029163}" destId="{06ED8EA4-9987-432F-8FB5-865E111E04B3}" srcOrd="1" destOrd="0" parTransId="{5932C2CD-EDEC-4314-9E10-530E10653284}" sibTransId="{87782B16-4157-4283-9DEF-F52E1A82BA66}"/>
    <dgm:cxn modelId="{94928C8B-5CD0-4D02-A326-AB5D2BD44AAE}" type="presOf" srcId="{B633C7CB-3396-4D17-9AC8-0358C3EF7C6F}" destId="{41D731CB-FBE3-4EBE-9C6B-034ACE43B4AC}" srcOrd="0" destOrd="0" presId="urn:microsoft.com/office/officeart/2016/7/layout/BasicLinearProcessNumbered"/>
    <dgm:cxn modelId="{051190B2-6E3F-439C-B3D4-E6E76CAF36B3}" type="presOf" srcId="{B633C7CB-3396-4D17-9AC8-0358C3EF7C6F}" destId="{572C11A3-49C7-44BA-B23A-1C189C5434C1}" srcOrd="1" destOrd="0" presId="urn:microsoft.com/office/officeart/2016/7/layout/BasicLinearProcessNumbered"/>
    <dgm:cxn modelId="{D79C5AD1-CA81-47AC-8707-F2AB0FDDE933}" srcId="{D03F1E0C-9587-4B35-910A-9505AC029163}" destId="{B633C7CB-3396-4D17-9AC8-0358C3EF7C6F}" srcOrd="2" destOrd="0" parTransId="{D4D10691-E1D4-4A31-B72D-53058D448359}" sibTransId="{2EDF5733-29A7-4CC1-8527-BC8C5477695F}"/>
    <dgm:cxn modelId="{202955E2-53DF-405A-B3C7-BD319BC5C4E7}" type="presParOf" srcId="{60EC63CB-1FB5-4E9F-B75B-77D41B10D52C}" destId="{DE45CA39-9813-4DE5-AD67-94D82C754C57}" srcOrd="0" destOrd="0" presId="urn:microsoft.com/office/officeart/2016/7/layout/BasicLinearProcessNumbered"/>
    <dgm:cxn modelId="{8020834B-CD3A-4A3F-BB67-24D4FB7C98D6}" type="presParOf" srcId="{DE45CA39-9813-4DE5-AD67-94D82C754C57}" destId="{5F5A6037-5731-4556-8224-30D40D19DFFB}" srcOrd="0" destOrd="0" presId="urn:microsoft.com/office/officeart/2016/7/layout/BasicLinearProcessNumbered"/>
    <dgm:cxn modelId="{69E3AEA6-9425-4E59-92D0-CD8AC4F41B07}" type="presParOf" srcId="{DE45CA39-9813-4DE5-AD67-94D82C754C57}" destId="{AE122BD9-45BF-4831-9172-70247A3292DF}" srcOrd="1" destOrd="0" presId="urn:microsoft.com/office/officeart/2016/7/layout/BasicLinearProcessNumbered"/>
    <dgm:cxn modelId="{F75A8C61-CD0E-4CC7-962B-ECAF06A915BA}" type="presParOf" srcId="{DE45CA39-9813-4DE5-AD67-94D82C754C57}" destId="{ADC204B8-31A8-40F4-AB14-CB924FD1CBFA}" srcOrd="2" destOrd="0" presId="urn:microsoft.com/office/officeart/2016/7/layout/BasicLinearProcessNumbered"/>
    <dgm:cxn modelId="{BD3C27A5-6317-477B-9D58-A6CC28967E9A}" type="presParOf" srcId="{DE45CA39-9813-4DE5-AD67-94D82C754C57}" destId="{C9AB0F38-562E-4024-BEDB-F2C06CB87C04}" srcOrd="3" destOrd="0" presId="urn:microsoft.com/office/officeart/2016/7/layout/BasicLinearProcessNumbered"/>
    <dgm:cxn modelId="{F10631CB-9E2C-49C1-BFBA-DE7DDD89AB40}" type="presParOf" srcId="{60EC63CB-1FB5-4E9F-B75B-77D41B10D52C}" destId="{0048B60F-E089-4B71-A4F3-4B1E53685360}" srcOrd="1" destOrd="0" presId="urn:microsoft.com/office/officeart/2016/7/layout/BasicLinearProcessNumbered"/>
    <dgm:cxn modelId="{CBCB41C3-356C-4ACA-B03F-38F8748CD44F}" type="presParOf" srcId="{60EC63CB-1FB5-4E9F-B75B-77D41B10D52C}" destId="{BE0ED455-1311-4997-A86C-626E5CCAD1C3}" srcOrd="2" destOrd="0" presId="urn:microsoft.com/office/officeart/2016/7/layout/BasicLinearProcessNumbered"/>
    <dgm:cxn modelId="{F02F79AD-A410-415E-831A-7262C16151E6}" type="presParOf" srcId="{BE0ED455-1311-4997-A86C-626E5CCAD1C3}" destId="{07591879-315C-44E0-AF4A-730E477ECFFD}" srcOrd="0" destOrd="0" presId="urn:microsoft.com/office/officeart/2016/7/layout/BasicLinearProcessNumbered"/>
    <dgm:cxn modelId="{4B4B02F1-E294-4A26-BD6B-33C996DA6149}" type="presParOf" srcId="{BE0ED455-1311-4997-A86C-626E5CCAD1C3}" destId="{654D1774-ADBB-4946-B61E-A3F9E98F422E}" srcOrd="1" destOrd="0" presId="urn:microsoft.com/office/officeart/2016/7/layout/BasicLinearProcessNumbered"/>
    <dgm:cxn modelId="{8C7A2B41-FBF3-4DAF-BB29-7C7B825AF1BE}" type="presParOf" srcId="{BE0ED455-1311-4997-A86C-626E5CCAD1C3}" destId="{3A7966FB-84F1-4C4F-87CF-6871544AE860}" srcOrd="2" destOrd="0" presId="urn:microsoft.com/office/officeart/2016/7/layout/BasicLinearProcessNumbered"/>
    <dgm:cxn modelId="{0217172C-0399-497B-BD67-4913206886C2}" type="presParOf" srcId="{BE0ED455-1311-4997-A86C-626E5CCAD1C3}" destId="{37E6E4A2-89F9-40AF-B841-7D4C5CC47930}" srcOrd="3" destOrd="0" presId="urn:microsoft.com/office/officeart/2016/7/layout/BasicLinearProcessNumbered"/>
    <dgm:cxn modelId="{C88169C8-EED7-4C26-8027-285C8B0897B5}" type="presParOf" srcId="{60EC63CB-1FB5-4E9F-B75B-77D41B10D52C}" destId="{D5EA1D70-01C0-4825-9049-A5E1B2E21ADD}" srcOrd="3" destOrd="0" presId="urn:microsoft.com/office/officeart/2016/7/layout/BasicLinearProcessNumbered"/>
    <dgm:cxn modelId="{38CF58C6-AC63-4FB8-8DEC-E43F0390A7DB}" type="presParOf" srcId="{60EC63CB-1FB5-4E9F-B75B-77D41B10D52C}" destId="{90D43685-CAC9-45E4-B3FC-A6723A7AB3EE}" srcOrd="4" destOrd="0" presId="urn:microsoft.com/office/officeart/2016/7/layout/BasicLinearProcessNumbered"/>
    <dgm:cxn modelId="{41229C5F-AAF4-4228-87E6-3CC4061C99C2}" type="presParOf" srcId="{90D43685-CAC9-45E4-B3FC-A6723A7AB3EE}" destId="{41D731CB-FBE3-4EBE-9C6B-034ACE43B4AC}" srcOrd="0" destOrd="0" presId="urn:microsoft.com/office/officeart/2016/7/layout/BasicLinearProcessNumbered"/>
    <dgm:cxn modelId="{398084A9-7CB8-42E8-A870-71FF08E28F1F}" type="presParOf" srcId="{90D43685-CAC9-45E4-B3FC-A6723A7AB3EE}" destId="{2F051877-D2CD-4492-BCE9-F70A61D50498}" srcOrd="1" destOrd="0" presId="urn:microsoft.com/office/officeart/2016/7/layout/BasicLinearProcessNumbered"/>
    <dgm:cxn modelId="{3BC2AD0D-F80E-4A8C-8A3B-0D463B381FCE}" type="presParOf" srcId="{90D43685-CAC9-45E4-B3FC-A6723A7AB3EE}" destId="{3C8CBA7E-3D39-4C05-9FC9-6B6D13ACCBBF}" srcOrd="2" destOrd="0" presId="urn:microsoft.com/office/officeart/2016/7/layout/BasicLinearProcessNumbered"/>
    <dgm:cxn modelId="{8BD239FF-A735-4E14-A3B7-7FEB251A5E6A}" type="presParOf" srcId="{90D43685-CAC9-45E4-B3FC-A6723A7AB3EE}" destId="{572C11A3-49C7-44BA-B23A-1C189C5434C1}" srcOrd="3" destOrd="0" presId="urn:microsoft.com/office/officeart/2016/7/layout/BasicLinearProcessNumbered"/>
    <dgm:cxn modelId="{7D5A70F3-45B3-47FD-AEAF-0BC69973AA22}" type="presParOf" srcId="{60EC63CB-1FB5-4E9F-B75B-77D41B10D52C}" destId="{59EB7C30-549E-4426-BEF4-633806E5B83A}" srcOrd="5" destOrd="0" presId="urn:microsoft.com/office/officeart/2016/7/layout/BasicLinearProcessNumbered"/>
    <dgm:cxn modelId="{213FBA38-7BA2-4CF7-B2F2-E3FA3ED1CD7F}" type="presParOf" srcId="{60EC63CB-1FB5-4E9F-B75B-77D41B10D52C}" destId="{AC01380E-8751-4DA7-A749-1C5FC5438585}" srcOrd="6" destOrd="0" presId="urn:microsoft.com/office/officeart/2016/7/layout/BasicLinearProcessNumbered"/>
    <dgm:cxn modelId="{CDDC8B26-4E60-4E90-9195-0F9F9BE97926}" type="presParOf" srcId="{AC01380E-8751-4DA7-A749-1C5FC5438585}" destId="{1F41B91C-3FD1-41B3-AACA-8A6E0A7DDCEE}" srcOrd="0" destOrd="0" presId="urn:microsoft.com/office/officeart/2016/7/layout/BasicLinearProcessNumbered"/>
    <dgm:cxn modelId="{242EFC72-1AF6-4DFC-A33E-0CBB816EEC62}" type="presParOf" srcId="{AC01380E-8751-4DA7-A749-1C5FC5438585}" destId="{46D4E078-B97C-4E54-8010-6E9C73539F24}" srcOrd="1" destOrd="0" presId="urn:microsoft.com/office/officeart/2016/7/layout/BasicLinearProcessNumbered"/>
    <dgm:cxn modelId="{9EAE26F3-C907-49A4-A2E0-95245FD3762A}" type="presParOf" srcId="{AC01380E-8751-4DA7-A749-1C5FC5438585}" destId="{D54C6387-BE03-4E47-84E5-08D333C2E2FC}" srcOrd="2" destOrd="0" presId="urn:microsoft.com/office/officeart/2016/7/layout/BasicLinearProcessNumbered"/>
    <dgm:cxn modelId="{095E6A38-C009-4B44-875F-E880374C954C}" type="presParOf" srcId="{AC01380E-8751-4DA7-A749-1C5FC5438585}" destId="{094AE257-A69E-483A-8DE1-113045974083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7F504BC-46E4-4BF9-9801-0BDD77D64E6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5AAABDA9-F0A4-48E2-8351-14DB78BAE66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Produce</a:t>
          </a:r>
        </a:p>
      </dgm:t>
    </dgm:pt>
    <dgm:pt modelId="{9D4839F4-B44B-46BE-9849-3B5696279CC5}" type="parTrans" cxnId="{14612FE3-57C0-4E77-AFFF-76568BCBCB3B}">
      <dgm:prSet/>
      <dgm:spPr/>
      <dgm:t>
        <a:bodyPr/>
        <a:lstStyle/>
        <a:p>
          <a:endParaRPr lang="en-US"/>
        </a:p>
      </dgm:t>
    </dgm:pt>
    <dgm:pt modelId="{BAD27AE9-1DCC-481F-83CA-47BE073A2F11}" type="sibTrans" cxnId="{14612FE3-57C0-4E77-AFFF-76568BCBCB3B}">
      <dgm:prSet/>
      <dgm:spPr/>
      <dgm:t>
        <a:bodyPr/>
        <a:lstStyle/>
        <a:p>
          <a:endParaRPr lang="en-US"/>
        </a:p>
      </dgm:t>
    </dgm:pt>
    <dgm:pt modelId="{E7AD75E0-B7DA-44DB-A4D2-7266988827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Produce unabridged (full) accounts, ensure these are widely available and easy to access</a:t>
          </a:r>
        </a:p>
      </dgm:t>
    </dgm:pt>
    <dgm:pt modelId="{1BB9D6B1-2E1C-4ED8-BC30-BD2292EE7F30}" type="parTrans" cxnId="{CE6F054A-F618-4137-9964-CEB535502FA9}">
      <dgm:prSet/>
      <dgm:spPr/>
      <dgm:t>
        <a:bodyPr/>
        <a:lstStyle/>
        <a:p>
          <a:endParaRPr lang="en-US"/>
        </a:p>
      </dgm:t>
    </dgm:pt>
    <dgm:pt modelId="{67DD8738-C998-4682-816A-06ADAFDC5775}" type="sibTrans" cxnId="{CE6F054A-F618-4137-9964-CEB535502FA9}">
      <dgm:prSet/>
      <dgm:spPr/>
      <dgm:t>
        <a:bodyPr/>
        <a:lstStyle/>
        <a:p>
          <a:endParaRPr lang="en-US"/>
        </a:p>
      </dgm:t>
    </dgm:pt>
    <dgm:pt modelId="{790DBDE1-F7CA-41FA-AD40-C52439BAC2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Ensure</a:t>
          </a:r>
        </a:p>
      </dgm:t>
    </dgm:pt>
    <dgm:pt modelId="{92066170-7C45-44C7-B064-C9DC132D8E1E}" type="parTrans" cxnId="{F826AA17-8634-4722-AA4D-117F1D15CDF8}">
      <dgm:prSet/>
      <dgm:spPr/>
      <dgm:t>
        <a:bodyPr/>
        <a:lstStyle/>
        <a:p>
          <a:endParaRPr lang="en-US"/>
        </a:p>
      </dgm:t>
    </dgm:pt>
    <dgm:pt modelId="{6038405B-4A31-4DB8-B5C4-E24390CCDCBD}" type="sibTrans" cxnId="{F826AA17-8634-4722-AA4D-117F1D15CDF8}">
      <dgm:prSet/>
      <dgm:spPr/>
      <dgm:t>
        <a:bodyPr/>
        <a:lstStyle/>
        <a:p>
          <a:endParaRPr lang="en-US"/>
        </a:p>
      </dgm:t>
    </dgm:pt>
    <dgm:pt modelId="{EDE9EA5F-5E1F-4697-89CB-1223802743B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Ensure all relevant codes and standards of practice are publicly stated</a:t>
          </a:r>
        </a:p>
      </dgm:t>
    </dgm:pt>
    <dgm:pt modelId="{FEFD6F88-1DE6-4485-9F48-9AEBB39D4111}" type="parTrans" cxnId="{108DDAC3-3FD4-4C07-BF64-999310ED7348}">
      <dgm:prSet/>
      <dgm:spPr/>
      <dgm:t>
        <a:bodyPr/>
        <a:lstStyle/>
        <a:p>
          <a:endParaRPr lang="en-US"/>
        </a:p>
      </dgm:t>
    </dgm:pt>
    <dgm:pt modelId="{9A41531E-396C-4EA5-921F-7FDD5FAAC515}" type="sibTrans" cxnId="{108DDAC3-3FD4-4C07-BF64-999310ED7348}">
      <dgm:prSet/>
      <dgm:spPr/>
      <dgm:t>
        <a:bodyPr/>
        <a:lstStyle/>
        <a:p>
          <a:endParaRPr lang="en-US"/>
        </a:p>
      </dgm:t>
    </dgm:pt>
    <dgm:pt modelId="{7F3385A6-A941-4C12-B217-B67B27E9420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Review</a:t>
          </a:r>
        </a:p>
      </dgm:t>
    </dgm:pt>
    <dgm:pt modelId="{0A7C32F4-F6FB-4A6E-8072-D2BE263D631C}" type="parTrans" cxnId="{A3E6C6CC-C75F-47AB-843C-805BA7DC6A8E}">
      <dgm:prSet/>
      <dgm:spPr/>
      <dgm:t>
        <a:bodyPr/>
        <a:lstStyle/>
        <a:p>
          <a:endParaRPr lang="en-US"/>
        </a:p>
      </dgm:t>
    </dgm:pt>
    <dgm:pt modelId="{B7FA990D-18EE-4757-A8E5-A8DA5569B662}" type="sibTrans" cxnId="{A3E6C6CC-C75F-47AB-843C-805BA7DC6A8E}">
      <dgm:prSet/>
      <dgm:spPr/>
      <dgm:t>
        <a:bodyPr/>
        <a:lstStyle/>
        <a:p>
          <a:endParaRPr lang="en-US"/>
        </a:p>
      </dgm:t>
    </dgm:pt>
    <dgm:pt modelId="{9DE7C89E-E988-4709-9E3F-043B313CBE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Regularly review any complaints your charity receives and take action to improve organisational practice</a:t>
          </a:r>
        </a:p>
      </dgm:t>
    </dgm:pt>
    <dgm:pt modelId="{B5283284-9F8C-4CB8-8BF4-D2A38C38AA4F}" type="parTrans" cxnId="{95C1BB16-1048-4896-B09C-1E0C51A3B18E}">
      <dgm:prSet/>
      <dgm:spPr/>
      <dgm:t>
        <a:bodyPr/>
        <a:lstStyle/>
        <a:p>
          <a:endParaRPr lang="en-US"/>
        </a:p>
      </dgm:t>
    </dgm:pt>
    <dgm:pt modelId="{FFFFDFA3-3D44-4621-B047-DA0DAECEF2A7}" type="sibTrans" cxnId="{95C1BB16-1048-4896-B09C-1E0C51A3B18E}">
      <dgm:prSet/>
      <dgm:spPr/>
      <dgm:t>
        <a:bodyPr/>
        <a:lstStyle/>
        <a:p>
          <a:endParaRPr lang="en-US"/>
        </a:p>
      </dgm:t>
    </dgm:pt>
    <dgm:pt modelId="{7BAC7552-2FD9-4061-960D-63560BC8EF90}" type="pres">
      <dgm:prSet presAssocID="{87F504BC-46E4-4BF9-9801-0BDD77D64E6E}" presName="root" presStyleCnt="0">
        <dgm:presLayoutVars>
          <dgm:dir/>
          <dgm:resizeHandles val="exact"/>
        </dgm:presLayoutVars>
      </dgm:prSet>
      <dgm:spPr/>
    </dgm:pt>
    <dgm:pt modelId="{A5F3B747-B4D5-42FF-9938-55DD71260B90}" type="pres">
      <dgm:prSet presAssocID="{5AAABDA9-F0A4-48E2-8351-14DB78BAE665}" presName="compNode" presStyleCnt="0"/>
      <dgm:spPr/>
    </dgm:pt>
    <dgm:pt modelId="{75374D63-E29A-4170-8123-AC1BB86CD696}" type="pres">
      <dgm:prSet presAssocID="{5AAABDA9-F0A4-48E2-8351-14DB78BAE665}" presName="bgRect" presStyleLbl="bgShp" presStyleIdx="0" presStyleCnt="3"/>
      <dgm:spPr/>
    </dgm:pt>
    <dgm:pt modelId="{1DEBAE2D-9E12-4B07-9B6A-AE3AC030AC8E}" type="pres">
      <dgm:prSet presAssocID="{5AAABDA9-F0A4-48E2-8351-14DB78BAE66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0C3BBDC8-D3E5-4297-A2E2-C215CB850A1C}" type="pres">
      <dgm:prSet presAssocID="{5AAABDA9-F0A4-48E2-8351-14DB78BAE665}" presName="spaceRect" presStyleCnt="0"/>
      <dgm:spPr/>
    </dgm:pt>
    <dgm:pt modelId="{A25FFB13-D7C6-4857-9DED-C57CE3F0353F}" type="pres">
      <dgm:prSet presAssocID="{5AAABDA9-F0A4-48E2-8351-14DB78BAE665}" presName="parTx" presStyleLbl="revTx" presStyleIdx="0" presStyleCnt="6">
        <dgm:presLayoutVars>
          <dgm:chMax val="0"/>
          <dgm:chPref val="0"/>
        </dgm:presLayoutVars>
      </dgm:prSet>
      <dgm:spPr/>
    </dgm:pt>
    <dgm:pt modelId="{17B9AF92-1715-4B6E-BE70-2B398EF6E908}" type="pres">
      <dgm:prSet presAssocID="{5AAABDA9-F0A4-48E2-8351-14DB78BAE665}" presName="desTx" presStyleLbl="revTx" presStyleIdx="1" presStyleCnt="6">
        <dgm:presLayoutVars/>
      </dgm:prSet>
      <dgm:spPr/>
    </dgm:pt>
    <dgm:pt modelId="{1FE99728-6FB2-4D6E-B525-281C0BEDB18D}" type="pres">
      <dgm:prSet presAssocID="{BAD27AE9-1DCC-481F-83CA-47BE073A2F11}" presName="sibTrans" presStyleCnt="0"/>
      <dgm:spPr/>
    </dgm:pt>
    <dgm:pt modelId="{0D915952-20A1-442A-B5EB-34CFA7F308A7}" type="pres">
      <dgm:prSet presAssocID="{790DBDE1-F7CA-41FA-AD40-C52439BAC23E}" presName="compNode" presStyleCnt="0"/>
      <dgm:spPr/>
    </dgm:pt>
    <dgm:pt modelId="{A8971A1F-E596-40B8-B5BF-E1C0F68A63BF}" type="pres">
      <dgm:prSet presAssocID="{790DBDE1-F7CA-41FA-AD40-C52439BAC23E}" presName="bgRect" presStyleLbl="bgShp" presStyleIdx="1" presStyleCnt="3"/>
      <dgm:spPr/>
    </dgm:pt>
    <dgm:pt modelId="{BA47AA30-DF35-4E88-B2B7-241C11B8F8EF}" type="pres">
      <dgm:prSet presAssocID="{790DBDE1-F7CA-41FA-AD40-C52439BAC23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A362351-0FB8-4D68-83F0-92096D43E033}" type="pres">
      <dgm:prSet presAssocID="{790DBDE1-F7CA-41FA-AD40-C52439BAC23E}" presName="spaceRect" presStyleCnt="0"/>
      <dgm:spPr/>
    </dgm:pt>
    <dgm:pt modelId="{1DFD4CFE-10AA-4EDD-A842-04F6B38F97B4}" type="pres">
      <dgm:prSet presAssocID="{790DBDE1-F7CA-41FA-AD40-C52439BAC23E}" presName="parTx" presStyleLbl="revTx" presStyleIdx="2" presStyleCnt="6">
        <dgm:presLayoutVars>
          <dgm:chMax val="0"/>
          <dgm:chPref val="0"/>
        </dgm:presLayoutVars>
      </dgm:prSet>
      <dgm:spPr/>
    </dgm:pt>
    <dgm:pt modelId="{B74662DD-96EB-4D4B-A056-A3A99BA93190}" type="pres">
      <dgm:prSet presAssocID="{790DBDE1-F7CA-41FA-AD40-C52439BAC23E}" presName="desTx" presStyleLbl="revTx" presStyleIdx="3" presStyleCnt="6">
        <dgm:presLayoutVars/>
      </dgm:prSet>
      <dgm:spPr/>
    </dgm:pt>
    <dgm:pt modelId="{208A4492-B3A2-4869-AC65-D41B2D0EFEBC}" type="pres">
      <dgm:prSet presAssocID="{6038405B-4A31-4DB8-B5C4-E24390CCDCBD}" presName="sibTrans" presStyleCnt="0"/>
      <dgm:spPr/>
    </dgm:pt>
    <dgm:pt modelId="{F3422778-A0EE-4A40-8D60-4D0517060C64}" type="pres">
      <dgm:prSet presAssocID="{7F3385A6-A941-4C12-B217-B67B27E94206}" presName="compNode" presStyleCnt="0"/>
      <dgm:spPr/>
    </dgm:pt>
    <dgm:pt modelId="{342A794A-E79E-4B3F-9D6E-F32143E69C40}" type="pres">
      <dgm:prSet presAssocID="{7F3385A6-A941-4C12-B217-B67B27E94206}" presName="bgRect" presStyleLbl="bgShp" presStyleIdx="2" presStyleCnt="3"/>
      <dgm:spPr/>
    </dgm:pt>
    <dgm:pt modelId="{47AD1683-0769-47BD-A619-B6DCA177D248}" type="pres">
      <dgm:prSet presAssocID="{7F3385A6-A941-4C12-B217-B67B27E9420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0D77D96-70DE-4E96-B5EB-662EBA2D9946}" type="pres">
      <dgm:prSet presAssocID="{7F3385A6-A941-4C12-B217-B67B27E94206}" presName="spaceRect" presStyleCnt="0"/>
      <dgm:spPr/>
    </dgm:pt>
    <dgm:pt modelId="{9A86BBFC-20DF-4A43-B3FE-2D2C39E221A8}" type="pres">
      <dgm:prSet presAssocID="{7F3385A6-A941-4C12-B217-B67B27E94206}" presName="parTx" presStyleLbl="revTx" presStyleIdx="4" presStyleCnt="6">
        <dgm:presLayoutVars>
          <dgm:chMax val="0"/>
          <dgm:chPref val="0"/>
        </dgm:presLayoutVars>
      </dgm:prSet>
      <dgm:spPr/>
    </dgm:pt>
    <dgm:pt modelId="{45335A75-6FCC-4673-B8C0-4D0F648412F5}" type="pres">
      <dgm:prSet presAssocID="{7F3385A6-A941-4C12-B217-B67B27E94206}" presName="desTx" presStyleLbl="revTx" presStyleIdx="5" presStyleCnt="6">
        <dgm:presLayoutVars/>
      </dgm:prSet>
      <dgm:spPr/>
    </dgm:pt>
  </dgm:ptLst>
  <dgm:cxnLst>
    <dgm:cxn modelId="{95C1BB16-1048-4896-B09C-1E0C51A3B18E}" srcId="{7F3385A6-A941-4C12-B217-B67B27E94206}" destId="{9DE7C89E-E988-4709-9E3F-043B313CBE66}" srcOrd="0" destOrd="0" parTransId="{B5283284-9F8C-4CB8-8BF4-D2A38C38AA4F}" sibTransId="{FFFFDFA3-3D44-4621-B047-DA0DAECEF2A7}"/>
    <dgm:cxn modelId="{F826AA17-8634-4722-AA4D-117F1D15CDF8}" srcId="{87F504BC-46E4-4BF9-9801-0BDD77D64E6E}" destId="{790DBDE1-F7CA-41FA-AD40-C52439BAC23E}" srcOrd="1" destOrd="0" parTransId="{92066170-7C45-44C7-B064-C9DC132D8E1E}" sibTransId="{6038405B-4A31-4DB8-B5C4-E24390CCDCBD}"/>
    <dgm:cxn modelId="{09A2631F-7CA9-49C0-957E-E78BFFE481E5}" type="presOf" srcId="{790DBDE1-F7CA-41FA-AD40-C52439BAC23E}" destId="{1DFD4CFE-10AA-4EDD-A842-04F6B38F97B4}" srcOrd="0" destOrd="0" presId="urn:microsoft.com/office/officeart/2018/2/layout/IconVerticalSolidList"/>
    <dgm:cxn modelId="{B6213738-2A4E-488B-B673-C2DC5579574B}" type="presOf" srcId="{87F504BC-46E4-4BF9-9801-0BDD77D64E6E}" destId="{7BAC7552-2FD9-4061-960D-63560BC8EF90}" srcOrd="0" destOrd="0" presId="urn:microsoft.com/office/officeart/2018/2/layout/IconVerticalSolidList"/>
    <dgm:cxn modelId="{CE6F054A-F618-4137-9964-CEB535502FA9}" srcId="{5AAABDA9-F0A4-48E2-8351-14DB78BAE665}" destId="{E7AD75E0-B7DA-44DB-A4D2-7266988827A4}" srcOrd="0" destOrd="0" parTransId="{1BB9D6B1-2E1C-4ED8-BC30-BD2292EE7F30}" sibTransId="{67DD8738-C998-4682-816A-06ADAFDC5775}"/>
    <dgm:cxn modelId="{EC04548A-5489-49F0-85B2-FC11C801F455}" type="presOf" srcId="{EDE9EA5F-5E1F-4697-89CB-1223802743B9}" destId="{B74662DD-96EB-4D4B-A056-A3A99BA93190}" srcOrd="0" destOrd="0" presId="urn:microsoft.com/office/officeart/2018/2/layout/IconVerticalSolidList"/>
    <dgm:cxn modelId="{18F0378B-CE6B-48A6-A271-51C61D15292F}" type="presOf" srcId="{7F3385A6-A941-4C12-B217-B67B27E94206}" destId="{9A86BBFC-20DF-4A43-B3FE-2D2C39E221A8}" srcOrd="0" destOrd="0" presId="urn:microsoft.com/office/officeart/2018/2/layout/IconVerticalSolidList"/>
    <dgm:cxn modelId="{4125428C-35DD-43E2-A876-ECE69927ADE3}" type="presOf" srcId="{9DE7C89E-E988-4709-9E3F-043B313CBE66}" destId="{45335A75-6FCC-4673-B8C0-4D0F648412F5}" srcOrd="0" destOrd="0" presId="urn:microsoft.com/office/officeart/2018/2/layout/IconVerticalSolidList"/>
    <dgm:cxn modelId="{FFDCCAB7-8DB7-4A9A-9963-C8C20453A1D5}" type="presOf" srcId="{5AAABDA9-F0A4-48E2-8351-14DB78BAE665}" destId="{A25FFB13-D7C6-4857-9DED-C57CE3F0353F}" srcOrd="0" destOrd="0" presId="urn:microsoft.com/office/officeart/2018/2/layout/IconVerticalSolidList"/>
    <dgm:cxn modelId="{108DDAC3-3FD4-4C07-BF64-999310ED7348}" srcId="{790DBDE1-F7CA-41FA-AD40-C52439BAC23E}" destId="{EDE9EA5F-5E1F-4697-89CB-1223802743B9}" srcOrd="0" destOrd="0" parTransId="{FEFD6F88-1DE6-4485-9F48-9AEBB39D4111}" sibTransId="{9A41531E-396C-4EA5-921F-7FDD5FAAC515}"/>
    <dgm:cxn modelId="{A3E6C6CC-C75F-47AB-843C-805BA7DC6A8E}" srcId="{87F504BC-46E4-4BF9-9801-0BDD77D64E6E}" destId="{7F3385A6-A941-4C12-B217-B67B27E94206}" srcOrd="2" destOrd="0" parTransId="{0A7C32F4-F6FB-4A6E-8072-D2BE263D631C}" sibTransId="{B7FA990D-18EE-4757-A8E5-A8DA5569B662}"/>
    <dgm:cxn modelId="{54BC48E1-FA7C-436F-9057-26B04A579F33}" type="presOf" srcId="{E7AD75E0-B7DA-44DB-A4D2-7266988827A4}" destId="{17B9AF92-1715-4B6E-BE70-2B398EF6E908}" srcOrd="0" destOrd="0" presId="urn:microsoft.com/office/officeart/2018/2/layout/IconVerticalSolidList"/>
    <dgm:cxn modelId="{14612FE3-57C0-4E77-AFFF-76568BCBCB3B}" srcId="{87F504BC-46E4-4BF9-9801-0BDD77D64E6E}" destId="{5AAABDA9-F0A4-48E2-8351-14DB78BAE665}" srcOrd="0" destOrd="0" parTransId="{9D4839F4-B44B-46BE-9849-3B5696279CC5}" sibTransId="{BAD27AE9-1DCC-481F-83CA-47BE073A2F11}"/>
    <dgm:cxn modelId="{5839ABAB-7C1B-4B7A-9DC3-4BEE3272FA46}" type="presParOf" srcId="{7BAC7552-2FD9-4061-960D-63560BC8EF90}" destId="{A5F3B747-B4D5-42FF-9938-55DD71260B90}" srcOrd="0" destOrd="0" presId="urn:microsoft.com/office/officeart/2018/2/layout/IconVerticalSolidList"/>
    <dgm:cxn modelId="{77171ECB-2FB6-4E56-884D-B3A6A7D52B67}" type="presParOf" srcId="{A5F3B747-B4D5-42FF-9938-55DD71260B90}" destId="{75374D63-E29A-4170-8123-AC1BB86CD696}" srcOrd="0" destOrd="0" presId="urn:microsoft.com/office/officeart/2018/2/layout/IconVerticalSolidList"/>
    <dgm:cxn modelId="{8C734C15-64D2-4244-9BE4-3D105BE9B204}" type="presParOf" srcId="{A5F3B747-B4D5-42FF-9938-55DD71260B90}" destId="{1DEBAE2D-9E12-4B07-9B6A-AE3AC030AC8E}" srcOrd="1" destOrd="0" presId="urn:microsoft.com/office/officeart/2018/2/layout/IconVerticalSolidList"/>
    <dgm:cxn modelId="{ED6DD8D5-BD5F-4913-877E-9BA697A9B9E8}" type="presParOf" srcId="{A5F3B747-B4D5-42FF-9938-55DD71260B90}" destId="{0C3BBDC8-D3E5-4297-A2E2-C215CB850A1C}" srcOrd="2" destOrd="0" presId="urn:microsoft.com/office/officeart/2018/2/layout/IconVerticalSolidList"/>
    <dgm:cxn modelId="{B7909497-DDD4-43E0-9912-02CF7DAFEBBF}" type="presParOf" srcId="{A5F3B747-B4D5-42FF-9938-55DD71260B90}" destId="{A25FFB13-D7C6-4857-9DED-C57CE3F0353F}" srcOrd="3" destOrd="0" presId="urn:microsoft.com/office/officeart/2018/2/layout/IconVerticalSolidList"/>
    <dgm:cxn modelId="{43070A2E-1BD7-4357-B7D0-BF03429C198A}" type="presParOf" srcId="{A5F3B747-B4D5-42FF-9938-55DD71260B90}" destId="{17B9AF92-1715-4B6E-BE70-2B398EF6E908}" srcOrd="4" destOrd="0" presId="urn:microsoft.com/office/officeart/2018/2/layout/IconVerticalSolidList"/>
    <dgm:cxn modelId="{A51D40C3-5F0C-43BF-B093-367ADFF64812}" type="presParOf" srcId="{7BAC7552-2FD9-4061-960D-63560BC8EF90}" destId="{1FE99728-6FB2-4D6E-B525-281C0BEDB18D}" srcOrd="1" destOrd="0" presId="urn:microsoft.com/office/officeart/2018/2/layout/IconVerticalSolidList"/>
    <dgm:cxn modelId="{DEE062CF-263E-4991-9848-D8DD1402011A}" type="presParOf" srcId="{7BAC7552-2FD9-4061-960D-63560BC8EF90}" destId="{0D915952-20A1-442A-B5EB-34CFA7F308A7}" srcOrd="2" destOrd="0" presId="urn:microsoft.com/office/officeart/2018/2/layout/IconVerticalSolidList"/>
    <dgm:cxn modelId="{90AF5140-A571-4604-A145-1AAE53088CBF}" type="presParOf" srcId="{0D915952-20A1-442A-B5EB-34CFA7F308A7}" destId="{A8971A1F-E596-40B8-B5BF-E1C0F68A63BF}" srcOrd="0" destOrd="0" presId="urn:microsoft.com/office/officeart/2018/2/layout/IconVerticalSolidList"/>
    <dgm:cxn modelId="{C6DD6216-69E8-4859-B7A7-5B326522FB2C}" type="presParOf" srcId="{0D915952-20A1-442A-B5EB-34CFA7F308A7}" destId="{BA47AA30-DF35-4E88-B2B7-241C11B8F8EF}" srcOrd="1" destOrd="0" presId="urn:microsoft.com/office/officeart/2018/2/layout/IconVerticalSolidList"/>
    <dgm:cxn modelId="{0DFFDFD8-AB93-45FD-92DC-268613D47891}" type="presParOf" srcId="{0D915952-20A1-442A-B5EB-34CFA7F308A7}" destId="{AA362351-0FB8-4D68-83F0-92096D43E033}" srcOrd="2" destOrd="0" presId="urn:microsoft.com/office/officeart/2018/2/layout/IconVerticalSolidList"/>
    <dgm:cxn modelId="{B4A41938-9485-41D6-89E5-04DC2C14943C}" type="presParOf" srcId="{0D915952-20A1-442A-B5EB-34CFA7F308A7}" destId="{1DFD4CFE-10AA-4EDD-A842-04F6B38F97B4}" srcOrd="3" destOrd="0" presId="urn:microsoft.com/office/officeart/2018/2/layout/IconVerticalSolidList"/>
    <dgm:cxn modelId="{6D432A96-6B44-472A-9DC2-FEE0A7EAE432}" type="presParOf" srcId="{0D915952-20A1-442A-B5EB-34CFA7F308A7}" destId="{B74662DD-96EB-4D4B-A056-A3A99BA93190}" srcOrd="4" destOrd="0" presId="urn:microsoft.com/office/officeart/2018/2/layout/IconVerticalSolidList"/>
    <dgm:cxn modelId="{E16B2F4E-0410-4413-BD35-21A5AFE8237F}" type="presParOf" srcId="{7BAC7552-2FD9-4061-960D-63560BC8EF90}" destId="{208A4492-B3A2-4869-AC65-D41B2D0EFEBC}" srcOrd="3" destOrd="0" presId="urn:microsoft.com/office/officeart/2018/2/layout/IconVerticalSolidList"/>
    <dgm:cxn modelId="{FFBDE02D-844A-4B62-A160-AF1A6C887C7C}" type="presParOf" srcId="{7BAC7552-2FD9-4061-960D-63560BC8EF90}" destId="{F3422778-A0EE-4A40-8D60-4D0517060C64}" srcOrd="4" destOrd="0" presId="urn:microsoft.com/office/officeart/2018/2/layout/IconVerticalSolidList"/>
    <dgm:cxn modelId="{42E72983-9E77-4455-881B-FC05B75B922D}" type="presParOf" srcId="{F3422778-A0EE-4A40-8D60-4D0517060C64}" destId="{342A794A-E79E-4B3F-9D6E-F32143E69C40}" srcOrd="0" destOrd="0" presId="urn:microsoft.com/office/officeart/2018/2/layout/IconVerticalSolidList"/>
    <dgm:cxn modelId="{B5F8F641-7A85-4FA1-BFF8-882B5908F18B}" type="presParOf" srcId="{F3422778-A0EE-4A40-8D60-4D0517060C64}" destId="{47AD1683-0769-47BD-A619-B6DCA177D248}" srcOrd="1" destOrd="0" presId="urn:microsoft.com/office/officeart/2018/2/layout/IconVerticalSolidList"/>
    <dgm:cxn modelId="{CA04982E-2122-4DBA-80F3-F96CACE1A5AF}" type="presParOf" srcId="{F3422778-A0EE-4A40-8D60-4D0517060C64}" destId="{D0D77D96-70DE-4E96-B5EB-662EBA2D9946}" srcOrd="2" destOrd="0" presId="urn:microsoft.com/office/officeart/2018/2/layout/IconVerticalSolidList"/>
    <dgm:cxn modelId="{6EC94AC3-C2FE-42AC-BC7E-B1F78AE3F8BB}" type="presParOf" srcId="{F3422778-A0EE-4A40-8D60-4D0517060C64}" destId="{9A86BBFC-20DF-4A43-B3FE-2D2C39E221A8}" srcOrd="3" destOrd="0" presId="urn:microsoft.com/office/officeart/2018/2/layout/IconVerticalSolidList"/>
    <dgm:cxn modelId="{3C7FC8B7-CB78-4794-A879-FA1B55FE838C}" type="presParOf" srcId="{F3422778-A0EE-4A40-8D60-4D0517060C64}" destId="{45335A75-6FCC-4673-B8C0-4D0F648412F5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2AE7C7-2A64-4A9A-87FB-98FB0E0101AF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CDB156D-5ECB-44B1-921A-03F5BF596808}">
      <dgm:prSet/>
      <dgm:spPr/>
      <dgm:t>
        <a:bodyPr/>
        <a:lstStyle/>
        <a:p>
          <a:r>
            <a:rPr lang="en-US" dirty="0"/>
            <a:t>Authority</a:t>
          </a:r>
        </a:p>
      </dgm:t>
    </dgm:pt>
    <dgm:pt modelId="{CE2EC5D6-95EF-4FDD-AFD8-4C804E2C7C02}" type="parTrans" cxnId="{4E31B989-7EA4-4D8B-9EDF-D4039269D264}">
      <dgm:prSet/>
      <dgm:spPr/>
      <dgm:t>
        <a:bodyPr/>
        <a:lstStyle/>
        <a:p>
          <a:endParaRPr lang="en-US"/>
        </a:p>
      </dgm:t>
    </dgm:pt>
    <dgm:pt modelId="{D83DF4AD-1238-4D82-AF60-ECF4C74C1B4E}" type="sibTrans" cxnId="{4E31B989-7EA4-4D8B-9EDF-D4039269D264}">
      <dgm:prSet/>
      <dgm:spPr/>
      <dgm:t>
        <a:bodyPr/>
        <a:lstStyle/>
        <a:p>
          <a:endParaRPr lang="en-US"/>
        </a:p>
      </dgm:t>
    </dgm:pt>
    <dgm:pt modelId="{DB860341-6CE8-4CF5-B1F2-8EB61A365308}">
      <dgm:prSet/>
      <dgm:spPr/>
      <dgm:t>
        <a:bodyPr/>
        <a:lstStyle/>
        <a:p>
          <a:r>
            <a:rPr lang="en-US"/>
            <a:t>Decision Making</a:t>
          </a:r>
        </a:p>
      </dgm:t>
    </dgm:pt>
    <dgm:pt modelId="{7C5A2C2A-72EB-47C0-B521-933B7F5AC5D0}" type="parTrans" cxnId="{0ED28FFC-24C3-4FB9-97EF-47774D639163}">
      <dgm:prSet/>
      <dgm:spPr/>
      <dgm:t>
        <a:bodyPr/>
        <a:lstStyle/>
        <a:p>
          <a:endParaRPr lang="en-US"/>
        </a:p>
      </dgm:t>
    </dgm:pt>
    <dgm:pt modelId="{8529CBB9-BF50-483C-90D0-96538E99BC8B}" type="sibTrans" cxnId="{0ED28FFC-24C3-4FB9-97EF-47774D639163}">
      <dgm:prSet/>
      <dgm:spPr/>
      <dgm:t>
        <a:bodyPr/>
        <a:lstStyle/>
        <a:p>
          <a:endParaRPr lang="en-US"/>
        </a:p>
      </dgm:t>
    </dgm:pt>
    <dgm:pt modelId="{354ADF99-326D-45AC-8B6B-4C2F8000D55C}">
      <dgm:prSet/>
      <dgm:spPr/>
      <dgm:t>
        <a:bodyPr/>
        <a:lstStyle/>
        <a:p>
          <a:r>
            <a:rPr lang="en-IE"/>
            <a:t>Accountability</a:t>
          </a:r>
          <a:endParaRPr lang="en-US"/>
        </a:p>
      </dgm:t>
    </dgm:pt>
    <dgm:pt modelId="{39346B1C-08BE-4610-A15F-3E885F10686A}" type="parTrans" cxnId="{DDC9B761-5777-4B96-B456-C47B8C41797A}">
      <dgm:prSet/>
      <dgm:spPr/>
      <dgm:t>
        <a:bodyPr/>
        <a:lstStyle/>
        <a:p>
          <a:endParaRPr lang="en-US"/>
        </a:p>
      </dgm:t>
    </dgm:pt>
    <dgm:pt modelId="{CC2451CA-43D2-4E47-B5F2-2E2F84E393B7}" type="sibTrans" cxnId="{DDC9B761-5777-4B96-B456-C47B8C41797A}">
      <dgm:prSet/>
      <dgm:spPr/>
      <dgm:t>
        <a:bodyPr/>
        <a:lstStyle/>
        <a:p>
          <a:endParaRPr lang="en-US"/>
        </a:p>
      </dgm:t>
    </dgm:pt>
    <dgm:pt modelId="{3081B677-3C07-465C-818A-D1EC27D69D22}" type="pres">
      <dgm:prSet presAssocID="{742AE7C7-2A64-4A9A-87FB-98FB0E0101A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DFE3632-7B9A-4000-AAAC-4F50DEE9925E}" type="pres">
      <dgm:prSet presAssocID="{ECDB156D-5ECB-44B1-921A-03F5BF596808}" presName="root" presStyleCnt="0"/>
      <dgm:spPr/>
    </dgm:pt>
    <dgm:pt modelId="{B2ACA15A-CB5A-472C-ADD4-FBE4FA4FAEC3}" type="pres">
      <dgm:prSet presAssocID="{ECDB156D-5ECB-44B1-921A-03F5BF596808}" presName="rootComposite" presStyleCnt="0"/>
      <dgm:spPr/>
    </dgm:pt>
    <dgm:pt modelId="{6936348E-E446-4BC6-A216-6F54837A1B9D}" type="pres">
      <dgm:prSet presAssocID="{ECDB156D-5ECB-44B1-921A-03F5BF596808}" presName="rootText" presStyleLbl="node1" presStyleIdx="0" presStyleCnt="3"/>
      <dgm:spPr/>
    </dgm:pt>
    <dgm:pt modelId="{7D644215-0BF7-440D-BF15-FD2EC7C418EB}" type="pres">
      <dgm:prSet presAssocID="{ECDB156D-5ECB-44B1-921A-03F5BF596808}" presName="rootConnector" presStyleLbl="node1" presStyleIdx="0" presStyleCnt="3"/>
      <dgm:spPr/>
    </dgm:pt>
    <dgm:pt modelId="{DCC9D2E4-7D62-4BAD-8DBF-9D2E27EABD99}" type="pres">
      <dgm:prSet presAssocID="{ECDB156D-5ECB-44B1-921A-03F5BF596808}" presName="childShape" presStyleCnt="0"/>
      <dgm:spPr/>
    </dgm:pt>
    <dgm:pt modelId="{02BC61AF-96C5-4A85-BCA2-C80975498C9C}" type="pres">
      <dgm:prSet presAssocID="{DB860341-6CE8-4CF5-B1F2-8EB61A365308}" presName="root" presStyleCnt="0"/>
      <dgm:spPr/>
    </dgm:pt>
    <dgm:pt modelId="{1F194AA8-2842-4980-A7E9-8A2F3D9EB4D4}" type="pres">
      <dgm:prSet presAssocID="{DB860341-6CE8-4CF5-B1F2-8EB61A365308}" presName="rootComposite" presStyleCnt="0"/>
      <dgm:spPr/>
    </dgm:pt>
    <dgm:pt modelId="{95251199-9335-49D1-91D9-F1E439F25D38}" type="pres">
      <dgm:prSet presAssocID="{DB860341-6CE8-4CF5-B1F2-8EB61A365308}" presName="rootText" presStyleLbl="node1" presStyleIdx="1" presStyleCnt="3"/>
      <dgm:spPr/>
    </dgm:pt>
    <dgm:pt modelId="{92AAA684-C6C0-47A7-913B-A66008004705}" type="pres">
      <dgm:prSet presAssocID="{DB860341-6CE8-4CF5-B1F2-8EB61A365308}" presName="rootConnector" presStyleLbl="node1" presStyleIdx="1" presStyleCnt="3"/>
      <dgm:spPr/>
    </dgm:pt>
    <dgm:pt modelId="{2FACCBC3-B8D9-4EE6-AA3C-9E56129A628E}" type="pres">
      <dgm:prSet presAssocID="{DB860341-6CE8-4CF5-B1F2-8EB61A365308}" presName="childShape" presStyleCnt="0"/>
      <dgm:spPr/>
    </dgm:pt>
    <dgm:pt modelId="{0AF7A9BE-9863-4B37-BD68-E5915D9D8DA5}" type="pres">
      <dgm:prSet presAssocID="{354ADF99-326D-45AC-8B6B-4C2F8000D55C}" presName="root" presStyleCnt="0"/>
      <dgm:spPr/>
    </dgm:pt>
    <dgm:pt modelId="{1470D6C8-3801-4B57-90AD-AD15352D4A16}" type="pres">
      <dgm:prSet presAssocID="{354ADF99-326D-45AC-8B6B-4C2F8000D55C}" presName="rootComposite" presStyleCnt="0"/>
      <dgm:spPr/>
    </dgm:pt>
    <dgm:pt modelId="{85934477-EA00-4DEA-82C3-8E3D391E18D5}" type="pres">
      <dgm:prSet presAssocID="{354ADF99-326D-45AC-8B6B-4C2F8000D55C}" presName="rootText" presStyleLbl="node1" presStyleIdx="2" presStyleCnt="3"/>
      <dgm:spPr/>
    </dgm:pt>
    <dgm:pt modelId="{F2D83056-5A4D-4943-9962-9103947D9756}" type="pres">
      <dgm:prSet presAssocID="{354ADF99-326D-45AC-8B6B-4C2F8000D55C}" presName="rootConnector" presStyleLbl="node1" presStyleIdx="2" presStyleCnt="3"/>
      <dgm:spPr/>
    </dgm:pt>
    <dgm:pt modelId="{23C81598-AA83-4337-B1E8-AF8846D482E3}" type="pres">
      <dgm:prSet presAssocID="{354ADF99-326D-45AC-8B6B-4C2F8000D55C}" presName="childShape" presStyleCnt="0"/>
      <dgm:spPr/>
    </dgm:pt>
  </dgm:ptLst>
  <dgm:cxnLst>
    <dgm:cxn modelId="{1A70E622-83C2-4D04-B681-1722AD35FE0F}" type="presOf" srcId="{DB860341-6CE8-4CF5-B1F2-8EB61A365308}" destId="{92AAA684-C6C0-47A7-913B-A66008004705}" srcOrd="1" destOrd="0" presId="urn:microsoft.com/office/officeart/2005/8/layout/hierarchy3"/>
    <dgm:cxn modelId="{8E717634-0E0E-45CE-B427-9CF28A54DD61}" type="presOf" srcId="{ECDB156D-5ECB-44B1-921A-03F5BF596808}" destId="{6936348E-E446-4BC6-A216-6F54837A1B9D}" srcOrd="0" destOrd="0" presId="urn:microsoft.com/office/officeart/2005/8/layout/hierarchy3"/>
    <dgm:cxn modelId="{01C81361-4FA4-475E-BDEF-F8A5A42BF6B2}" type="presOf" srcId="{354ADF99-326D-45AC-8B6B-4C2F8000D55C}" destId="{85934477-EA00-4DEA-82C3-8E3D391E18D5}" srcOrd="0" destOrd="0" presId="urn:microsoft.com/office/officeart/2005/8/layout/hierarchy3"/>
    <dgm:cxn modelId="{DDC9B761-5777-4B96-B456-C47B8C41797A}" srcId="{742AE7C7-2A64-4A9A-87FB-98FB0E0101AF}" destId="{354ADF99-326D-45AC-8B6B-4C2F8000D55C}" srcOrd="2" destOrd="0" parTransId="{39346B1C-08BE-4610-A15F-3E885F10686A}" sibTransId="{CC2451CA-43D2-4E47-B5F2-2E2F84E393B7}"/>
    <dgm:cxn modelId="{9E95C458-4362-44BC-9919-68AD9EF45663}" type="presOf" srcId="{DB860341-6CE8-4CF5-B1F2-8EB61A365308}" destId="{95251199-9335-49D1-91D9-F1E439F25D38}" srcOrd="0" destOrd="0" presId="urn:microsoft.com/office/officeart/2005/8/layout/hierarchy3"/>
    <dgm:cxn modelId="{4E31B989-7EA4-4D8B-9EDF-D4039269D264}" srcId="{742AE7C7-2A64-4A9A-87FB-98FB0E0101AF}" destId="{ECDB156D-5ECB-44B1-921A-03F5BF596808}" srcOrd="0" destOrd="0" parTransId="{CE2EC5D6-95EF-4FDD-AFD8-4C804E2C7C02}" sibTransId="{D83DF4AD-1238-4D82-AF60-ECF4C74C1B4E}"/>
    <dgm:cxn modelId="{3B5D038E-E2EA-4E5C-9686-84FF547057EE}" type="presOf" srcId="{742AE7C7-2A64-4A9A-87FB-98FB0E0101AF}" destId="{3081B677-3C07-465C-818A-D1EC27D69D22}" srcOrd="0" destOrd="0" presId="urn:microsoft.com/office/officeart/2005/8/layout/hierarchy3"/>
    <dgm:cxn modelId="{AAC3D09C-A7E0-4614-82F4-667C00C8AEDE}" type="presOf" srcId="{354ADF99-326D-45AC-8B6B-4C2F8000D55C}" destId="{F2D83056-5A4D-4943-9962-9103947D9756}" srcOrd="1" destOrd="0" presId="urn:microsoft.com/office/officeart/2005/8/layout/hierarchy3"/>
    <dgm:cxn modelId="{4C37D3F7-1E25-4127-B9E1-23248EDADDB0}" type="presOf" srcId="{ECDB156D-5ECB-44B1-921A-03F5BF596808}" destId="{7D644215-0BF7-440D-BF15-FD2EC7C418EB}" srcOrd="1" destOrd="0" presId="urn:microsoft.com/office/officeart/2005/8/layout/hierarchy3"/>
    <dgm:cxn modelId="{0ED28FFC-24C3-4FB9-97EF-47774D639163}" srcId="{742AE7C7-2A64-4A9A-87FB-98FB0E0101AF}" destId="{DB860341-6CE8-4CF5-B1F2-8EB61A365308}" srcOrd="1" destOrd="0" parTransId="{7C5A2C2A-72EB-47C0-B521-933B7F5AC5D0}" sibTransId="{8529CBB9-BF50-483C-90D0-96538E99BC8B}"/>
    <dgm:cxn modelId="{64F942E9-A766-4A45-8855-159B8127DC9D}" type="presParOf" srcId="{3081B677-3C07-465C-818A-D1EC27D69D22}" destId="{ADFE3632-7B9A-4000-AAAC-4F50DEE9925E}" srcOrd="0" destOrd="0" presId="urn:microsoft.com/office/officeart/2005/8/layout/hierarchy3"/>
    <dgm:cxn modelId="{9B1019B5-1F29-4B61-91F1-67231E8A9379}" type="presParOf" srcId="{ADFE3632-7B9A-4000-AAAC-4F50DEE9925E}" destId="{B2ACA15A-CB5A-472C-ADD4-FBE4FA4FAEC3}" srcOrd="0" destOrd="0" presId="urn:microsoft.com/office/officeart/2005/8/layout/hierarchy3"/>
    <dgm:cxn modelId="{31BA5312-59CC-4136-AE07-EE1722EABC2B}" type="presParOf" srcId="{B2ACA15A-CB5A-472C-ADD4-FBE4FA4FAEC3}" destId="{6936348E-E446-4BC6-A216-6F54837A1B9D}" srcOrd="0" destOrd="0" presId="urn:microsoft.com/office/officeart/2005/8/layout/hierarchy3"/>
    <dgm:cxn modelId="{7FD1F0DB-DB78-4FC5-A4C7-EE8104E9C294}" type="presParOf" srcId="{B2ACA15A-CB5A-472C-ADD4-FBE4FA4FAEC3}" destId="{7D644215-0BF7-440D-BF15-FD2EC7C418EB}" srcOrd="1" destOrd="0" presId="urn:microsoft.com/office/officeart/2005/8/layout/hierarchy3"/>
    <dgm:cxn modelId="{15155BA3-4ADC-4A13-A01E-B27B045180CF}" type="presParOf" srcId="{ADFE3632-7B9A-4000-AAAC-4F50DEE9925E}" destId="{DCC9D2E4-7D62-4BAD-8DBF-9D2E27EABD99}" srcOrd="1" destOrd="0" presId="urn:microsoft.com/office/officeart/2005/8/layout/hierarchy3"/>
    <dgm:cxn modelId="{2182EDF7-42B5-4207-929C-D2CEFA4ED886}" type="presParOf" srcId="{3081B677-3C07-465C-818A-D1EC27D69D22}" destId="{02BC61AF-96C5-4A85-BCA2-C80975498C9C}" srcOrd="1" destOrd="0" presId="urn:microsoft.com/office/officeart/2005/8/layout/hierarchy3"/>
    <dgm:cxn modelId="{C8633102-54C5-4EA0-B570-384C536BB726}" type="presParOf" srcId="{02BC61AF-96C5-4A85-BCA2-C80975498C9C}" destId="{1F194AA8-2842-4980-A7E9-8A2F3D9EB4D4}" srcOrd="0" destOrd="0" presId="urn:microsoft.com/office/officeart/2005/8/layout/hierarchy3"/>
    <dgm:cxn modelId="{692E4069-3E87-4D88-A7A3-54103DC11EE0}" type="presParOf" srcId="{1F194AA8-2842-4980-A7E9-8A2F3D9EB4D4}" destId="{95251199-9335-49D1-91D9-F1E439F25D38}" srcOrd="0" destOrd="0" presId="urn:microsoft.com/office/officeart/2005/8/layout/hierarchy3"/>
    <dgm:cxn modelId="{767C4ED9-97FF-43B4-A203-75EE52D43F1B}" type="presParOf" srcId="{1F194AA8-2842-4980-A7E9-8A2F3D9EB4D4}" destId="{92AAA684-C6C0-47A7-913B-A66008004705}" srcOrd="1" destOrd="0" presId="urn:microsoft.com/office/officeart/2005/8/layout/hierarchy3"/>
    <dgm:cxn modelId="{062D4902-DE7B-48C0-AE57-6E5434B0F8E8}" type="presParOf" srcId="{02BC61AF-96C5-4A85-BCA2-C80975498C9C}" destId="{2FACCBC3-B8D9-4EE6-AA3C-9E56129A628E}" srcOrd="1" destOrd="0" presId="urn:microsoft.com/office/officeart/2005/8/layout/hierarchy3"/>
    <dgm:cxn modelId="{56B6E144-165E-433C-BCA8-B2C1889E3C93}" type="presParOf" srcId="{3081B677-3C07-465C-818A-D1EC27D69D22}" destId="{0AF7A9BE-9863-4B37-BD68-E5915D9D8DA5}" srcOrd="2" destOrd="0" presId="urn:microsoft.com/office/officeart/2005/8/layout/hierarchy3"/>
    <dgm:cxn modelId="{344953E8-4BE1-4890-9D81-F22924EA0F91}" type="presParOf" srcId="{0AF7A9BE-9863-4B37-BD68-E5915D9D8DA5}" destId="{1470D6C8-3801-4B57-90AD-AD15352D4A16}" srcOrd="0" destOrd="0" presId="urn:microsoft.com/office/officeart/2005/8/layout/hierarchy3"/>
    <dgm:cxn modelId="{4945315C-803C-4660-A9AC-AA0C7AECEA3D}" type="presParOf" srcId="{1470D6C8-3801-4B57-90AD-AD15352D4A16}" destId="{85934477-EA00-4DEA-82C3-8E3D391E18D5}" srcOrd="0" destOrd="0" presId="urn:microsoft.com/office/officeart/2005/8/layout/hierarchy3"/>
    <dgm:cxn modelId="{75DE9EFB-07E6-44A5-92F7-8432BC1EE082}" type="presParOf" srcId="{1470D6C8-3801-4B57-90AD-AD15352D4A16}" destId="{F2D83056-5A4D-4943-9962-9103947D9756}" srcOrd="1" destOrd="0" presId="urn:microsoft.com/office/officeart/2005/8/layout/hierarchy3"/>
    <dgm:cxn modelId="{9C82BAC2-3090-4CEB-8913-FBCD866F6246}" type="presParOf" srcId="{0AF7A9BE-9863-4B37-BD68-E5915D9D8DA5}" destId="{23C81598-AA83-4337-B1E8-AF8846D482E3}" srcOrd="1" destOrd="0" presId="urn:microsoft.com/office/officeart/2005/8/layout/hierarchy3"/>
  </dgm:cxnLst>
  <dgm:bg>
    <a:blipFill>
      <a:blip xmlns:r="http://schemas.openxmlformats.org/officeDocument/2006/relationships" r:embed="rId1" cstate="print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C9A2E3-5B21-435D-9D45-540682E9EC34}" type="doc">
      <dgm:prSet loTypeId="urn:microsoft.com/office/officeart/2008/layout/Lin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B4FC87-4D34-4EB7-BADD-A3730BD558A2}">
      <dgm:prSet/>
      <dgm:spPr/>
      <dgm:t>
        <a:bodyPr/>
        <a:lstStyle/>
        <a:p>
          <a:r>
            <a:rPr lang="en-IE" dirty="0"/>
            <a:t>“Good Governance involves putting in place systems and processes to ensure your organisation achieves its objectives with integrity and is managed in an effective, accountable and transparent way”.</a:t>
          </a:r>
        </a:p>
        <a:p>
          <a:r>
            <a:rPr lang="en-IE" dirty="0"/>
            <a:t>The Charities Regulator</a:t>
          </a:r>
          <a:endParaRPr lang="en-US" dirty="0"/>
        </a:p>
      </dgm:t>
    </dgm:pt>
    <dgm:pt modelId="{A2270BA5-A5FA-4709-92F5-0C6355A2C2D6}" type="parTrans" cxnId="{F213AA3A-B38A-4A1F-BE75-57D9D0656670}">
      <dgm:prSet/>
      <dgm:spPr/>
      <dgm:t>
        <a:bodyPr/>
        <a:lstStyle/>
        <a:p>
          <a:endParaRPr lang="en-US"/>
        </a:p>
      </dgm:t>
    </dgm:pt>
    <dgm:pt modelId="{F3FB0CEF-3F7E-4DAB-AB5A-6997A63A232F}" type="sibTrans" cxnId="{F213AA3A-B38A-4A1F-BE75-57D9D0656670}">
      <dgm:prSet/>
      <dgm:spPr/>
      <dgm:t>
        <a:bodyPr/>
        <a:lstStyle/>
        <a:p>
          <a:endParaRPr lang="en-US"/>
        </a:p>
      </dgm:t>
    </dgm:pt>
    <dgm:pt modelId="{79E2C7E1-2E9B-49A7-8E8A-C1BE0D720E7E}">
      <dgm:prSet/>
      <dgm:spPr/>
      <dgm:t>
        <a:bodyPr/>
        <a:lstStyle/>
        <a:p>
          <a:endParaRPr lang="en-US" dirty="0"/>
        </a:p>
      </dgm:t>
    </dgm:pt>
    <dgm:pt modelId="{D4FC02F4-3B4D-4DB7-946E-C57A6193DE18}" type="parTrans" cxnId="{B44C4148-AAF4-48B4-B325-3D6DE4041B42}">
      <dgm:prSet/>
      <dgm:spPr/>
      <dgm:t>
        <a:bodyPr/>
        <a:lstStyle/>
        <a:p>
          <a:endParaRPr lang="en-US"/>
        </a:p>
      </dgm:t>
    </dgm:pt>
    <dgm:pt modelId="{9A423E49-E6B1-4A16-8858-FD3CE0CC28C9}" type="sibTrans" cxnId="{B44C4148-AAF4-48B4-B325-3D6DE4041B42}">
      <dgm:prSet/>
      <dgm:spPr/>
      <dgm:t>
        <a:bodyPr/>
        <a:lstStyle/>
        <a:p>
          <a:endParaRPr lang="en-US"/>
        </a:p>
      </dgm:t>
    </dgm:pt>
    <dgm:pt modelId="{188CFB8B-39EF-4ACA-868F-EF4C7915B28E}" type="pres">
      <dgm:prSet presAssocID="{1CC9A2E3-5B21-435D-9D45-540682E9EC34}" presName="vert0" presStyleCnt="0">
        <dgm:presLayoutVars>
          <dgm:dir/>
          <dgm:animOne val="branch"/>
          <dgm:animLvl val="lvl"/>
        </dgm:presLayoutVars>
      </dgm:prSet>
      <dgm:spPr/>
    </dgm:pt>
    <dgm:pt modelId="{232660D3-92D5-4E6C-9000-8DCF5EAD37D7}" type="pres">
      <dgm:prSet presAssocID="{C8B4FC87-4D34-4EB7-BADD-A3730BD558A2}" presName="thickLine" presStyleLbl="alignNode1" presStyleIdx="0" presStyleCnt="2"/>
      <dgm:spPr/>
    </dgm:pt>
    <dgm:pt modelId="{EE0DDD3A-FC0C-4ED7-8D8F-CA8A73A281DC}" type="pres">
      <dgm:prSet presAssocID="{C8B4FC87-4D34-4EB7-BADD-A3730BD558A2}" presName="horz1" presStyleCnt="0"/>
      <dgm:spPr/>
    </dgm:pt>
    <dgm:pt modelId="{D437407A-69B9-4199-A1B4-EAE528CCB111}" type="pres">
      <dgm:prSet presAssocID="{C8B4FC87-4D34-4EB7-BADD-A3730BD558A2}" presName="tx1" presStyleLbl="revTx" presStyleIdx="0" presStyleCnt="2"/>
      <dgm:spPr/>
    </dgm:pt>
    <dgm:pt modelId="{AD25289B-59D8-4747-91AF-5F43F8D17B01}" type="pres">
      <dgm:prSet presAssocID="{C8B4FC87-4D34-4EB7-BADD-A3730BD558A2}" presName="vert1" presStyleCnt="0"/>
      <dgm:spPr/>
    </dgm:pt>
    <dgm:pt modelId="{99BB8EE4-C501-4D8F-88E9-41C04F40A5CE}" type="pres">
      <dgm:prSet presAssocID="{79E2C7E1-2E9B-49A7-8E8A-C1BE0D720E7E}" presName="thickLine" presStyleLbl="alignNode1" presStyleIdx="1" presStyleCnt="2"/>
      <dgm:spPr/>
    </dgm:pt>
    <dgm:pt modelId="{73BA4206-9D1A-4C80-9420-02F4A7AB6A97}" type="pres">
      <dgm:prSet presAssocID="{79E2C7E1-2E9B-49A7-8E8A-C1BE0D720E7E}" presName="horz1" presStyleCnt="0"/>
      <dgm:spPr/>
    </dgm:pt>
    <dgm:pt modelId="{79E6E1D8-F092-4145-8FCB-3F007E4710D5}" type="pres">
      <dgm:prSet presAssocID="{79E2C7E1-2E9B-49A7-8E8A-C1BE0D720E7E}" presName="tx1" presStyleLbl="revTx" presStyleIdx="1" presStyleCnt="2"/>
      <dgm:spPr/>
    </dgm:pt>
    <dgm:pt modelId="{07623FFF-739A-4C2B-B308-58977254215D}" type="pres">
      <dgm:prSet presAssocID="{79E2C7E1-2E9B-49A7-8E8A-C1BE0D720E7E}" presName="vert1" presStyleCnt="0"/>
      <dgm:spPr/>
    </dgm:pt>
  </dgm:ptLst>
  <dgm:cxnLst>
    <dgm:cxn modelId="{F213AA3A-B38A-4A1F-BE75-57D9D0656670}" srcId="{1CC9A2E3-5B21-435D-9D45-540682E9EC34}" destId="{C8B4FC87-4D34-4EB7-BADD-A3730BD558A2}" srcOrd="0" destOrd="0" parTransId="{A2270BA5-A5FA-4709-92F5-0C6355A2C2D6}" sibTransId="{F3FB0CEF-3F7E-4DAB-AB5A-6997A63A232F}"/>
    <dgm:cxn modelId="{B44C4148-AAF4-48B4-B325-3D6DE4041B42}" srcId="{1CC9A2E3-5B21-435D-9D45-540682E9EC34}" destId="{79E2C7E1-2E9B-49A7-8E8A-C1BE0D720E7E}" srcOrd="1" destOrd="0" parTransId="{D4FC02F4-3B4D-4DB7-946E-C57A6193DE18}" sibTransId="{9A423E49-E6B1-4A16-8858-FD3CE0CC28C9}"/>
    <dgm:cxn modelId="{0E193EA9-FEDC-45AE-A012-DE4FEA04969A}" type="presOf" srcId="{79E2C7E1-2E9B-49A7-8E8A-C1BE0D720E7E}" destId="{79E6E1D8-F092-4145-8FCB-3F007E4710D5}" srcOrd="0" destOrd="0" presId="urn:microsoft.com/office/officeart/2008/layout/LinedList"/>
    <dgm:cxn modelId="{090A14F5-A8D4-4027-8157-4F57FCDCFAE9}" type="presOf" srcId="{C8B4FC87-4D34-4EB7-BADD-A3730BD558A2}" destId="{D437407A-69B9-4199-A1B4-EAE528CCB111}" srcOrd="0" destOrd="0" presId="urn:microsoft.com/office/officeart/2008/layout/LinedList"/>
    <dgm:cxn modelId="{DE3101F9-D907-4259-9CF7-DD5F6B478109}" type="presOf" srcId="{1CC9A2E3-5B21-435D-9D45-540682E9EC34}" destId="{188CFB8B-39EF-4ACA-868F-EF4C7915B28E}" srcOrd="0" destOrd="0" presId="urn:microsoft.com/office/officeart/2008/layout/LinedList"/>
    <dgm:cxn modelId="{D11B5C7D-B0E3-48E6-96F4-088D7A1FDB4C}" type="presParOf" srcId="{188CFB8B-39EF-4ACA-868F-EF4C7915B28E}" destId="{232660D3-92D5-4E6C-9000-8DCF5EAD37D7}" srcOrd="0" destOrd="0" presId="urn:microsoft.com/office/officeart/2008/layout/LinedList"/>
    <dgm:cxn modelId="{23942E65-180A-42DC-8732-721F5D19C4CD}" type="presParOf" srcId="{188CFB8B-39EF-4ACA-868F-EF4C7915B28E}" destId="{EE0DDD3A-FC0C-4ED7-8D8F-CA8A73A281DC}" srcOrd="1" destOrd="0" presId="urn:microsoft.com/office/officeart/2008/layout/LinedList"/>
    <dgm:cxn modelId="{91698877-8257-4ADC-8E88-F2DE386CA8F5}" type="presParOf" srcId="{EE0DDD3A-FC0C-4ED7-8D8F-CA8A73A281DC}" destId="{D437407A-69B9-4199-A1B4-EAE528CCB111}" srcOrd="0" destOrd="0" presId="urn:microsoft.com/office/officeart/2008/layout/LinedList"/>
    <dgm:cxn modelId="{DC19561B-C8F2-44B0-B590-6BCBD1CDAC09}" type="presParOf" srcId="{EE0DDD3A-FC0C-4ED7-8D8F-CA8A73A281DC}" destId="{AD25289B-59D8-4747-91AF-5F43F8D17B01}" srcOrd="1" destOrd="0" presId="urn:microsoft.com/office/officeart/2008/layout/LinedList"/>
    <dgm:cxn modelId="{76025D15-24A1-4D01-BD45-A7881A1D5030}" type="presParOf" srcId="{188CFB8B-39EF-4ACA-868F-EF4C7915B28E}" destId="{99BB8EE4-C501-4D8F-88E9-41C04F40A5CE}" srcOrd="2" destOrd="0" presId="urn:microsoft.com/office/officeart/2008/layout/LinedList"/>
    <dgm:cxn modelId="{94FE6674-1B03-46D5-BF39-EAC28578AB7E}" type="presParOf" srcId="{188CFB8B-39EF-4ACA-868F-EF4C7915B28E}" destId="{73BA4206-9D1A-4C80-9420-02F4A7AB6A97}" srcOrd="3" destOrd="0" presId="urn:microsoft.com/office/officeart/2008/layout/LinedList"/>
    <dgm:cxn modelId="{46784BD8-D5F3-4A2E-9210-DA0B7BB68FF0}" type="presParOf" srcId="{73BA4206-9D1A-4C80-9420-02F4A7AB6A97}" destId="{79E6E1D8-F092-4145-8FCB-3F007E4710D5}" srcOrd="0" destOrd="0" presId="urn:microsoft.com/office/officeart/2008/layout/LinedList"/>
    <dgm:cxn modelId="{AFD43A1D-C6A0-4583-8F19-81318FF45641}" type="presParOf" srcId="{73BA4206-9D1A-4C80-9420-02F4A7AB6A97}" destId="{07623FFF-739A-4C2B-B308-58977254215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93C630-C8AD-4E35-BABA-2AAE123752F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10861C6-BA11-4FDC-98A7-DDE48CE2A6D8}">
      <dgm:prSet/>
      <dgm:spPr/>
      <dgm:t>
        <a:bodyPr/>
        <a:lstStyle/>
        <a:p>
          <a:r>
            <a:rPr lang="en-IE" dirty="0"/>
            <a:t>Is responsible for the governance of the organisation.</a:t>
          </a:r>
          <a:endParaRPr lang="en-US" dirty="0"/>
        </a:p>
      </dgm:t>
    </dgm:pt>
    <dgm:pt modelId="{C7F22F10-4CE0-4AF0-8549-C18E5F1CD1EA}" type="parTrans" cxnId="{1816FB9E-632B-4467-9A9A-A4FFB083BD7D}">
      <dgm:prSet/>
      <dgm:spPr/>
      <dgm:t>
        <a:bodyPr/>
        <a:lstStyle/>
        <a:p>
          <a:endParaRPr lang="en-US"/>
        </a:p>
      </dgm:t>
    </dgm:pt>
    <dgm:pt modelId="{881958F4-8698-4286-820F-50AC7D088B16}" type="sibTrans" cxnId="{1816FB9E-632B-4467-9A9A-A4FFB083BD7D}">
      <dgm:prSet/>
      <dgm:spPr/>
      <dgm:t>
        <a:bodyPr/>
        <a:lstStyle/>
        <a:p>
          <a:endParaRPr lang="en-US"/>
        </a:p>
      </dgm:t>
    </dgm:pt>
    <dgm:pt modelId="{D2FF8512-AAA8-4086-8E8D-133438EF6FA8}">
      <dgm:prSet/>
      <dgm:spPr/>
      <dgm:t>
        <a:bodyPr/>
        <a:lstStyle/>
        <a:p>
          <a:r>
            <a:rPr lang="en-IE" dirty="0"/>
            <a:t>Have collective and individual responsibility for the control, direction and management of the affairs, funds and records of the organisation.</a:t>
          </a:r>
          <a:endParaRPr lang="en-US" dirty="0"/>
        </a:p>
      </dgm:t>
    </dgm:pt>
    <dgm:pt modelId="{A62E89CC-1F22-4ED4-8924-E10F7A194FC1}" type="parTrans" cxnId="{CF417232-FE97-474D-B92E-EBBB1C71EE2F}">
      <dgm:prSet/>
      <dgm:spPr/>
      <dgm:t>
        <a:bodyPr/>
        <a:lstStyle/>
        <a:p>
          <a:endParaRPr lang="en-US"/>
        </a:p>
      </dgm:t>
    </dgm:pt>
    <dgm:pt modelId="{1B7BCB56-8B26-4212-8AD3-3E577E54A73C}" type="sibTrans" cxnId="{CF417232-FE97-474D-B92E-EBBB1C71EE2F}">
      <dgm:prSet/>
      <dgm:spPr/>
      <dgm:t>
        <a:bodyPr/>
        <a:lstStyle/>
        <a:p>
          <a:endParaRPr lang="en-US"/>
        </a:p>
      </dgm:t>
    </dgm:pt>
    <dgm:pt modelId="{ED656AD8-2376-4A25-9526-BB12908ECB7A}" type="pres">
      <dgm:prSet presAssocID="{0893C630-C8AD-4E35-BABA-2AAE123752FF}" presName="vert0" presStyleCnt="0">
        <dgm:presLayoutVars>
          <dgm:dir/>
          <dgm:animOne val="branch"/>
          <dgm:animLvl val="lvl"/>
        </dgm:presLayoutVars>
      </dgm:prSet>
      <dgm:spPr/>
    </dgm:pt>
    <dgm:pt modelId="{FFB3BD84-7306-42A8-A223-AE75046A9111}" type="pres">
      <dgm:prSet presAssocID="{110861C6-BA11-4FDC-98A7-DDE48CE2A6D8}" presName="thickLine" presStyleLbl="alignNode1" presStyleIdx="0" presStyleCnt="2"/>
      <dgm:spPr/>
    </dgm:pt>
    <dgm:pt modelId="{F7A15C12-CF0A-4F34-ADE9-6A69D80279E2}" type="pres">
      <dgm:prSet presAssocID="{110861C6-BA11-4FDC-98A7-DDE48CE2A6D8}" presName="horz1" presStyleCnt="0"/>
      <dgm:spPr/>
    </dgm:pt>
    <dgm:pt modelId="{1D5173BE-555B-4188-837F-31938D4FA989}" type="pres">
      <dgm:prSet presAssocID="{110861C6-BA11-4FDC-98A7-DDE48CE2A6D8}" presName="tx1" presStyleLbl="revTx" presStyleIdx="0" presStyleCnt="2"/>
      <dgm:spPr/>
    </dgm:pt>
    <dgm:pt modelId="{21ABD822-6E66-4273-A51C-C16540F3DB8C}" type="pres">
      <dgm:prSet presAssocID="{110861C6-BA11-4FDC-98A7-DDE48CE2A6D8}" presName="vert1" presStyleCnt="0"/>
      <dgm:spPr/>
    </dgm:pt>
    <dgm:pt modelId="{F511FEAA-FDBC-4362-9C6D-C73EF832DD24}" type="pres">
      <dgm:prSet presAssocID="{D2FF8512-AAA8-4086-8E8D-133438EF6FA8}" presName="thickLine" presStyleLbl="alignNode1" presStyleIdx="1" presStyleCnt="2"/>
      <dgm:spPr/>
    </dgm:pt>
    <dgm:pt modelId="{5BA0561C-F7F9-497B-9A81-A5C0A2C2177C}" type="pres">
      <dgm:prSet presAssocID="{D2FF8512-AAA8-4086-8E8D-133438EF6FA8}" presName="horz1" presStyleCnt="0"/>
      <dgm:spPr/>
    </dgm:pt>
    <dgm:pt modelId="{1057D0CC-D31D-4968-B526-8C6609975B96}" type="pres">
      <dgm:prSet presAssocID="{D2FF8512-AAA8-4086-8E8D-133438EF6FA8}" presName="tx1" presStyleLbl="revTx" presStyleIdx="1" presStyleCnt="2"/>
      <dgm:spPr/>
    </dgm:pt>
    <dgm:pt modelId="{4D8E5E29-9485-4B3D-8C9B-1A5FAC4FAC6F}" type="pres">
      <dgm:prSet presAssocID="{D2FF8512-AAA8-4086-8E8D-133438EF6FA8}" presName="vert1" presStyleCnt="0"/>
      <dgm:spPr/>
    </dgm:pt>
  </dgm:ptLst>
  <dgm:cxnLst>
    <dgm:cxn modelId="{CF417232-FE97-474D-B92E-EBBB1C71EE2F}" srcId="{0893C630-C8AD-4E35-BABA-2AAE123752FF}" destId="{D2FF8512-AAA8-4086-8E8D-133438EF6FA8}" srcOrd="1" destOrd="0" parTransId="{A62E89CC-1F22-4ED4-8924-E10F7A194FC1}" sibTransId="{1B7BCB56-8B26-4212-8AD3-3E577E54A73C}"/>
    <dgm:cxn modelId="{E73A8066-B6DB-4DAB-B328-5A4D73B7301C}" type="presOf" srcId="{110861C6-BA11-4FDC-98A7-DDE48CE2A6D8}" destId="{1D5173BE-555B-4188-837F-31938D4FA989}" srcOrd="0" destOrd="0" presId="urn:microsoft.com/office/officeart/2008/layout/LinedList"/>
    <dgm:cxn modelId="{1816FB9E-632B-4467-9A9A-A4FFB083BD7D}" srcId="{0893C630-C8AD-4E35-BABA-2AAE123752FF}" destId="{110861C6-BA11-4FDC-98A7-DDE48CE2A6D8}" srcOrd="0" destOrd="0" parTransId="{C7F22F10-4CE0-4AF0-8549-C18E5F1CD1EA}" sibTransId="{881958F4-8698-4286-820F-50AC7D088B16}"/>
    <dgm:cxn modelId="{967F719F-DB6E-483B-9023-D8341CFA7C75}" type="presOf" srcId="{D2FF8512-AAA8-4086-8E8D-133438EF6FA8}" destId="{1057D0CC-D31D-4968-B526-8C6609975B96}" srcOrd="0" destOrd="0" presId="urn:microsoft.com/office/officeart/2008/layout/LinedList"/>
    <dgm:cxn modelId="{7F256CE5-3338-4D80-BB28-7D0EE0D75E43}" type="presOf" srcId="{0893C630-C8AD-4E35-BABA-2AAE123752FF}" destId="{ED656AD8-2376-4A25-9526-BB12908ECB7A}" srcOrd="0" destOrd="0" presId="urn:microsoft.com/office/officeart/2008/layout/LinedList"/>
    <dgm:cxn modelId="{8C7FEF3E-2E60-4171-9C57-68DF6218D7E3}" type="presParOf" srcId="{ED656AD8-2376-4A25-9526-BB12908ECB7A}" destId="{FFB3BD84-7306-42A8-A223-AE75046A9111}" srcOrd="0" destOrd="0" presId="urn:microsoft.com/office/officeart/2008/layout/LinedList"/>
    <dgm:cxn modelId="{23BD803F-3EDE-48C6-96AE-A044B83A48FE}" type="presParOf" srcId="{ED656AD8-2376-4A25-9526-BB12908ECB7A}" destId="{F7A15C12-CF0A-4F34-ADE9-6A69D80279E2}" srcOrd="1" destOrd="0" presId="urn:microsoft.com/office/officeart/2008/layout/LinedList"/>
    <dgm:cxn modelId="{1CC99CA8-F38B-4CD4-96E7-322E0307A2E7}" type="presParOf" srcId="{F7A15C12-CF0A-4F34-ADE9-6A69D80279E2}" destId="{1D5173BE-555B-4188-837F-31938D4FA989}" srcOrd="0" destOrd="0" presId="urn:microsoft.com/office/officeart/2008/layout/LinedList"/>
    <dgm:cxn modelId="{6A1014C1-CF72-4088-9FDC-69A3905513BF}" type="presParOf" srcId="{F7A15C12-CF0A-4F34-ADE9-6A69D80279E2}" destId="{21ABD822-6E66-4273-A51C-C16540F3DB8C}" srcOrd="1" destOrd="0" presId="urn:microsoft.com/office/officeart/2008/layout/LinedList"/>
    <dgm:cxn modelId="{FA86CEC1-2DB7-4AAC-B6D7-384F97D497F6}" type="presParOf" srcId="{ED656AD8-2376-4A25-9526-BB12908ECB7A}" destId="{F511FEAA-FDBC-4362-9C6D-C73EF832DD24}" srcOrd="2" destOrd="0" presId="urn:microsoft.com/office/officeart/2008/layout/LinedList"/>
    <dgm:cxn modelId="{ADEAD875-A3BE-424A-B3CC-250971650DBF}" type="presParOf" srcId="{ED656AD8-2376-4A25-9526-BB12908ECB7A}" destId="{5BA0561C-F7F9-497B-9A81-A5C0A2C2177C}" srcOrd="3" destOrd="0" presId="urn:microsoft.com/office/officeart/2008/layout/LinedList"/>
    <dgm:cxn modelId="{AA95C2F6-C963-4D03-8B27-21033204936F}" type="presParOf" srcId="{5BA0561C-F7F9-497B-9A81-A5C0A2C2177C}" destId="{1057D0CC-D31D-4968-B526-8C6609975B96}" srcOrd="0" destOrd="0" presId="urn:microsoft.com/office/officeart/2008/layout/LinedList"/>
    <dgm:cxn modelId="{6D394046-3E56-4A46-A9BE-C816B6459921}" type="presParOf" srcId="{5BA0561C-F7F9-497B-9A81-A5C0A2C2177C}" destId="{4D8E5E29-9485-4B3D-8C9B-1A5FAC4FAC6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E31B07-B61B-494D-B91E-A20168140E2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1BB694-0EB8-4ADE-B713-0404E481D1C9}">
      <dgm:prSet/>
      <dgm:spPr/>
      <dgm:t>
        <a:bodyPr/>
        <a:lstStyle/>
        <a:p>
          <a:r>
            <a:rPr lang="en-IE"/>
            <a:t>Chairperson</a:t>
          </a:r>
          <a:endParaRPr lang="en-US"/>
        </a:p>
      </dgm:t>
    </dgm:pt>
    <dgm:pt modelId="{D4FDF920-0EC1-4D68-8A06-828906A71853}" type="parTrans" cxnId="{C2BEF496-7597-4D53-B42E-813BBB181BF8}">
      <dgm:prSet/>
      <dgm:spPr/>
      <dgm:t>
        <a:bodyPr/>
        <a:lstStyle/>
        <a:p>
          <a:endParaRPr lang="en-US"/>
        </a:p>
      </dgm:t>
    </dgm:pt>
    <dgm:pt modelId="{B69ED307-313E-46FA-92BD-29F44A6EDA4F}" type="sibTrans" cxnId="{C2BEF496-7597-4D53-B42E-813BBB181BF8}">
      <dgm:prSet/>
      <dgm:spPr/>
      <dgm:t>
        <a:bodyPr/>
        <a:lstStyle/>
        <a:p>
          <a:endParaRPr lang="en-US"/>
        </a:p>
      </dgm:t>
    </dgm:pt>
    <dgm:pt modelId="{E7776F98-6F04-433D-8C3A-E15C89D6FD80}">
      <dgm:prSet/>
      <dgm:spPr/>
      <dgm:t>
        <a:bodyPr/>
        <a:lstStyle/>
        <a:p>
          <a:r>
            <a:rPr lang="en-IE" dirty="0"/>
            <a:t>Secretary</a:t>
          </a:r>
          <a:endParaRPr lang="en-US" dirty="0"/>
        </a:p>
      </dgm:t>
    </dgm:pt>
    <dgm:pt modelId="{139763AF-F22B-4819-BE01-2FF671EB5FD4}" type="parTrans" cxnId="{F928C0D2-61F3-4124-AFEC-EAEA242D12E0}">
      <dgm:prSet/>
      <dgm:spPr/>
      <dgm:t>
        <a:bodyPr/>
        <a:lstStyle/>
        <a:p>
          <a:endParaRPr lang="en-US"/>
        </a:p>
      </dgm:t>
    </dgm:pt>
    <dgm:pt modelId="{26073597-D84B-4724-B9E9-2784DA05FB0A}" type="sibTrans" cxnId="{F928C0D2-61F3-4124-AFEC-EAEA242D12E0}">
      <dgm:prSet/>
      <dgm:spPr/>
      <dgm:t>
        <a:bodyPr/>
        <a:lstStyle/>
        <a:p>
          <a:endParaRPr lang="en-US"/>
        </a:p>
      </dgm:t>
    </dgm:pt>
    <dgm:pt modelId="{6E2DFC1C-2FCA-4E51-B027-C16335DF0E7A}">
      <dgm:prSet/>
      <dgm:spPr/>
      <dgm:t>
        <a:bodyPr/>
        <a:lstStyle/>
        <a:p>
          <a:r>
            <a:rPr lang="en-IE" dirty="0"/>
            <a:t>Treasurer/Audit Committee</a:t>
          </a:r>
          <a:endParaRPr lang="en-US" dirty="0"/>
        </a:p>
      </dgm:t>
    </dgm:pt>
    <dgm:pt modelId="{FB1EAAB8-5C29-4B22-84FD-78937435D969}" type="parTrans" cxnId="{1F506541-7303-4634-9BA9-978846BA43DB}">
      <dgm:prSet/>
      <dgm:spPr/>
      <dgm:t>
        <a:bodyPr/>
        <a:lstStyle/>
        <a:p>
          <a:endParaRPr lang="en-US"/>
        </a:p>
      </dgm:t>
    </dgm:pt>
    <dgm:pt modelId="{07DDA05B-25A0-4CD3-A485-774EB21ED75E}" type="sibTrans" cxnId="{1F506541-7303-4634-9BA9-978846BA43DB}">
      <dgm:prSet/>
      <dgm:spPr/>
      <dgm:t>
        <a:bodyPr/>
        <a:lstStyle/>
        <a:p>
          <a:endParaRPr lang="en-US"/>
        </a:p>
      </dgm:t>
    </dgm:pt>
    <dgm:pt modelId="{3C5ED425-3E5E-4C3E-A2F4-7BC596853534}">
      <dgm:prSet/>
      <dgm:spPr/>
      <dgm:t>
        <a:bodyPr/>
        <a:lstStyle/>
        <a:p>
          <a:r>
            <a:rPr lang="en-IE"/>
            <a:t>Committee/Board Members</a:t>
          </a:r>
          <a:endParaRPr lang="en-US"/>
        </a:p>
      </dgm:t>
    </dgm:pt>
    <dgm:pt modelId="{C8F13078-F107-44BD-9C4B-339DB6CD2CB9}" type="parTrans" cxnId="{FB426BCD-C27D-4052-862E-28B9FDBE0BF2}">
      <dgm:prSet/>
      <dgm:spPr/>
      <dgm:t>
        <a:bodyPr/>
        <a:lstStyle/>
        <a:p>
          <a:endParaRPr lang="en-US"/>
        </a:p>
      </dgm:t>
    </dgm:pt>
    <dgm:pt modelId="{CC13D0C9-B5C0-4E8F-838B-E955AB9D8AFF}" type="sibTrans" cxnId="{FB426BCD-C27D-4052-862E-28B9FDBE0BF2}">
      <dgm:prSet/>
      <dgm:spPr/>
      <dgm:t>
        <a:bodyPr/>
        <a:lstStyle/>
        <a:p>
          <a:endParaRPr lang="en-US"/>
        </a:p>
      </dgm:t>
    </dgm:pt>
    <dgm:pt modelId="{F9E0EA5D-DBE9-4661-BD47-632F734E2158}">
      <dgm:prSet/>
      <dgm:spPr/>
      <dgm:t>
        <a:bodyPr/>
        <a:lstStyle/>
        <a:p>
          <a:r>
            <a:rPr lang="en-IE"/>
            <a:t>Manager/CEO</a:t>
          </a:r>
          <a:endParaRPr lang="en-US"/>
        </a:p>
      </dgm:t>
    </dgm:pt>
    <dgm:pt modelId="{C7E1BBC7-A541-4BEA-804E-703334D795B5}" type="parTrans" cxnId="{34A3EE24-0A3B-4105-B9B1-9C96D967D9F1}">
      <dgm:prSet/>
      <dgm:spPr/>
      <dgm:t>
        <a:bodyPr/>
        <a:lstStyle/>
        <a:p>
          <a:endParaRPr lang="en-US"/>
        </a:p>
      </dgm:t>
    </dgm:pt>
    <dgm:pt modelId="{36241327-57C7-4B8E-B320-EF5B754CCD39}" type="sibTrans" cxnId="{34A3EE24-0A3B-4105-B9B1-9C96D967D9F1}">
      <dgm:prSet/>
      <dgm:spPr/>
      <dgm:t>
        <a:bodyPr/>
        <a:lstStyle/>
        <a:p>
          <a:endParaRPr lang="en-US"/>
        </a:p>
      </dgm:t>
    </dgm:pt>
    <dgm:pt modelId="{851A8DF4-7A15-4446-9070-841675B0F85B}" type="pres">
      <dgm:prSet presAssocID="{C8E31B07-B61B-494D-B91E-A20168140E2D}" presName="diagram" presStyleCnt="0">
        <dgm:presLayoutVars>
          <dgm:dir/>
          <dgm:resizeHandles val="exact"/>
        </dgm:presLayoutVars>
      </dgm:prSet>
      <dgm:spPr/>
    </dgm:pt>
    <dgm:pt modelId="{57D8ED76-96AC-41FB-976A-9409A2FB9FA5}" type="pres">
      <dgm:prSet presAssocID="{821BB694-0EB8-4ADE-B713-0404E481D1C9}" presName="node" presStyleLbl="node1" presStyleIdx="0" presStyleCnt="5" custLinFactNeighborX="-52296" custLinFactNeighborY="3562">
        <dgm:presLayoutVars>
          <dgm:bulletEnabled val="1"/>
        </dgm:presLayoutVars>
      </dgm:prSet>
      <dgm:spPr/>
    </dgm:pt>
    <dgm:pt modelId="{3C2ADF73-2EAD-47FF-812A-98D806AC0928}" type="pres">
      <dgm:prSet presAssocID="{B69ED307-313E-46FA-92BD-29F44A6EDA4F}" presName="sibTrans" presStyleCnt="0"/>
      <dgm:spPr/>
    </dgm:pt>
    <dgm:pt modelId="{137A3433-05BF-4E68-AE8A-9C7A23AE4D5A}" type="pres">
      <dgm:prSet presAssocID="{E7776F98-6F04-433D-8C3A-E15C89D6FD80}" presName="node" presStyleLbl="node1" presStyleIdx="1" presStyleCnt="5" custLinFactNeighborX="-55000" custLinFactNeighborY="4838">
        <dgm:presLayoutVars>
          <dgm:bulletEnabled val="1"/>
        </dgm:presLayoutVars>
      </dgm:prSet>
      <dgm:spPr/>
    </dgm:pt>
    <dgm:pt modelId="{9396ABCC-40EB-4D5B-A231-E560550EB428}" type="pres">
      <dgm:prSet presAssocID="{26073597-D84B-4724-B9E9-2784DA05FB0A}" presName="sibTrans" presStyleCnt="0"/>
      <dgm:spPr/>
    </dgm:pt>
    <dgm:pt modelId="{4276F039-C267-414B-97BE-99DD986F28CF}" type="pres">
      <dgm:prSet presAssocID="{6E2DFC1C-2FCA-4E51-B027-C16335DF0E7A}" presName="node" presStyleLbl="node1" presStyleIdx="2" presStyleCnt="5" custLinFactNeighborX="-20653" custLinFactNeighborY="2998">
        <dgm:presLayoutVars>
          <dgm:bulletEnabled val="1"/>
        </dgm:presLayoutVars>
      </dgm:prSet>
      <dgm:spPr/>
    </dgm:pt>
    <dgm:pt modelId="{2042A8AD-7555-4317-BA73-767252C09E1D}" type="pres">
      <dgm:prSet presAssocID="{07DDA05B-25A0-4CD3-A485-774EB21ED75E}" presName="sibTrans" presStyleCnt="0"/>
      <dgm:spPr/>
    </dgm:pt>
    <dgm:pt modelId="{8EB3B623-9439-4E52-ABF7-A5D58FC3B428}" type="pres">
      <dgm:prSet presAssocID="{3C5ED425-3E5E-4C3E-A2F4-7BC596853534}" presName="node" presStyleLbl="node1" presStyleIdx="3" presStyleCnt="5" custLinFactNeighborX="-23356" custLinFactNeighborY="861">
        <dgm:presLayoutVars>
          <dgm:bulletEnabled val="1"/>
        </dgm:presLayoutVars>
      </dgm:prSet>
      <dgm:spPr/>
    </dgm:pt>
    <dgm:pt modelId="{E8470243-C767-4901-817E-3580236B249C}" type="pres">
      <dgm:prSet presAssocID="{CC13D0C9-B5C0-4E8F-838B-E955AB9D8AFF}" presName="sibTrans" presStyleCnt="0"/>
      <dgm:spPr/>
    </dgm:pt>
    <dgm:pt modelId="{ADBA4E6D-C6BE-4426-B5A1-8166663F6003}" type="pres">
      <dgm:prSet presAssocID="{F9E0EA5D-DBE9-4661-BD47-632F734E2158}" presName="node" presStyleLbl="node1" presStyleIdx="4" presStyleCnt="5" custScaleX="53287" custLinFactNeighborX="2701" custLinFactNeighborY="-50562">
        <dgm:presLayoutVars>
          <dgm:bulletEnabled val="1"/>
        </dgm:presLayoutVars>
      </dgm:prSet>
      <dgm:spPr/>
    </dgm:pt>
  </dgm:ptLst>
  <dgm:cxnLst>
    <dgm:cxn modelId="{B5941008-4BAB-4AA2-875C-2DF56100FE79}" type="presOf" srcId="{3C5ED425-3E5E-4C3E-A2F4-7BC596853534}" destId="{8EB3B623-9439-4E52-ABF7-A5D58FC3B428}" srcOrd="0" destOrd="0" presId="urn:microsoft.com/office/officeart/2005/8/layout/default"/>
    <dgm:cxn modelId="{34A3EE24-0A3B-4105-B9B1-9C96D967D9F1}" srcId="{C8E31B07-B61B-494D-B91E-A20168140E2D}" destId="{F9E0EA5D-DBE9-4661-BD47-632F734E2158}" srcOrd="4" destOrd="0" parTransId="{C7E1BBC7-A541-4BEA-804E-703334D795B5}" sibTransId="{36241327-57C7-4B8E-B320-EF5B754CCD39}"/>
    <dgm:cxn modelId="{1F506541-7303-4634-9BA9-978846BA43DB}" srcId="{C8E31B07-B61B-494D-B91E-A20168140E2D}" destId="{6E2DFC1C-2FCA-4E51-B027-C16335DF0E7A}" srcOrd="2" destOrd="0" parTransId="{FB1EAAB8-5C29-4B22-84FD-78937435D969}" sibTransId="{07DDA05B-25A0-4CD3-A485-774EB21ED75E}"/>
    <dgm:cxn modelId="{2F260A6E-F3F9-47D2-A0B2-4A73BA558286}" type="presOf" srcId="{F9E0EA5D-DBE9-4661-BD47-632F734E2158}" destId="{ADBA4E6D-C6BE-4426-B5A1-8166663F6003}" srcOrd="0" destOrd="0" presId="urn:microsoft.com/office/officeart/2005/8/layout/default"/>
    <dgm:cxn modelId="{D1A74C80-141D-40E4-A846-94EE37EFB8EE}" type="presOf" srcId="{C8E31B07-B61B-494D-B91E-A20168140E2D}" destId="{851A8DF4-7A15-4446-9070-841675B0F85B}" srcOrd="0" destOrd="0" presId="urn:microsoft.com/office/officeart/2005/8/layout/default"/>
    <dgm:cxn modelId="{C2BEF496-7597-4D53-B42E-813BBB181BF8}" srcId="{C8E31B07-B61B-494D-B91E-A20168140E2D}" destId="{821BB694-0EB8-4ADE-B713-0404E481D1C9}" srcOrd="0" destOrd="0" parTransId="{D4FDF920-0EC1-4D68-8A06-828906A71853}" sibTransId="{B69ED307-313E-46FA-92BD-29F44A6EDA4F}"/>
    <dgm:cxn modelId="{772A9499-0C5F-4C9B-9027-CFC2E2EE6B54}" type="presOf" srcId="{E7776F98-6F04-433D-8C3A-E15C89D6FD80}" destId="{137A3433-05BF-4E68-AE8A-9C7A23AE4D5A}" srcOrd="0" destOrd="0" presId="urn:microsoft.com/office/officeart/2005/8/layout/default"/>
    <dgm:cxn modelId="{29AD8BA1-16EE-459D-9D07-E347A6BC4BCE}" type="presOf" srcId="{821BB694-0EB8-4ADE-B713-0404E481D1C9}" destId="{57D8ED76-96AC-41FB-976A-9409A2FB9FA5}" srcOrd="0" destOrd="0" presId="urn:microsoft.com/office/officeart/2005/8/layout/default"/>
    <dgm:cxn modelId="{2C15DDAB-98BC-49B8-8416-5DFCD965EFC8}" type="presOf" srcId="{6E2DFC1C-2FCA-4E51-B027-C16335DF0E7A}" destId="{4276F039-C267-414B-97BE-99DD986F28CF}" srcOrd="0" destOrd="0" presId="urn:microsoft.com/office/officeart/2005/8/layout/default"/>
    <dgm:cxn modelId="{FB426BCD-C27D-4052-862E-28B9FDBE0BF2}" srcId="{C8E31B07-B61B-494D-B91E-A20168140E2D}" destId="{3C5ED425-3E5E-4C3E-A2F4-7BC596853534}" srcOrd="3" destOrd="0" parTransId="{C8F13078-F107-44BD-9C4B-339DB6CD2CB9}" sibTransId="{CC13D0C9-B5C0-4E8F-838B-E955AB9D8AFF}"/>
    <dgm:cxn modelId="{F928C0D2-61F3-4124-AFEC-EAEA242D12E0}" srcId="{C8E31B07-B61B-494D-B91E-A20168140E2D}" destId="{E7776F98-6F04-433D-8C3A-E15C89D6FD80}" srcOrd="1" destOrd="0" parTransId="{139763AF-F22B-4819-BE01-2FF671EB5FD4}" sibTransId="{26073597-D84B-4724-B9E9-2784DA05FB0A}"/>
    <dgm:cxn modelId="{B5015BA0-E040-40F0-A8EA-DC3B5FCD772E}" type="presParOf" srcId="{851A8DF4-7A15-4446-9070-841675B0F85B}" destId="{57D8ED76-96AC-41FB-976A-9409A2FB9FA5}" srcOrd="0" destOrd="0" presId="urn:microsoft.com/office/officeart/2005/8/layout/default"/>
    <dgm:cxn modelId="{50170594-6AD6-4C81-99B6-D076F57F520A}" type="presParOf" srcId="{851A8DF4-7A15-4446-9070-841675B0F85B}" destId="{3C2ADF73-2EAD-47FF-812A-98D806AC0928}" srcOrd="1" destOrd="0" presId="urn:microsoft.com/office/officeart/2005/8/layout/default"/>
    <dgm:cxn modelId="{73A85F47-4086-4DD3-A058-2350D04444A9}" type="presParOf" srcId="{851A8DF4-7A15-4446-9070-841675B0F85B}" destId="{137A3433-05BF-4E68-AE8A-9C7A23AE4D5A}" srcOrd="2" destOrd="0" presId="urn:microsoft.com/office/officeart/2005/8/layout/default"/>
    <dgm:cxn modelId="{40399F6D-1D62-46E2-A286-2B26DE573BDE}" type="presParOf" srcId="{851A8DF4-7A15-4446-9070-841675B0F85B}" destId="{9396ABCC-40EB-4D5B-A231-E560550EB428}" srcOrd="3" destOrd="0" presId="urn:microsoft.com/office/officeart/2005/8/layout/default"/>
    <dgm:cxn modelId="{F423E8DB-271A-4439-88D3-CCCE119E0878}" type="presParOf" srcId="{851A8DF4-7A15-4446-9070-841675B0F85B}" destId="{4276F039-C267-414B-97BE-99DD986F28CF}" srcOrd="4" destOrd="0" presId="urn:microsoft.com/office/officeart/2005/8/layout/default"/>
    <dgm:cxn modelId="{03F933CD-9479-4C50-9DFC-2540117EE3CB}" type="presParOf" srcId="{851A8DF4-7A15-4446-9070-841675B0F85B}" destId="{2042A8AD-7555-4317-BA73-767252C09E1D}" srcOrd="5" destOrd="0" presId="urn:microsoft.com/office/officeart/2005/8/layout/default"/>
    <dgm:cxn modelId="{D2619772-1484-4E1C-8C7A-ECC49CDECFA9}" type="presParOf" srcId="{851A8DF4-7A15-4446-9070-841675B0F85B}" destId="{8EB3B623-9439-4E52-ABF7-A5D58FC3B428}" srcOrd="6" destOrd="0" presId="urn:microsoft.com/office/officeart/2005/8/layout/default"/>
    <dgm:cxn modelId="{C76D4561-5541-4245-B6D1-29D97689D2DA}" type="presParOf" srcId="{851A8DF4-7A15-4446-9070-841675B0F85B}" destId="{E8470243-C767-4901-817E-3580236B249C}" srcOrd="7" destOrd="0" presId="urn:microsoft.com/office/officeart/2005/8/layout/default"/>
    <dgm:cxn modelId="{C687FA8C-3A8B-4587-8A72-4BD152443242}" type="presParOf" srcId="{851A8DF4-7A15-4446-9070-841675B0F85B}" destId="{ADBA4E6D-C6BE-4426-B5A1-8166663F600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BAE39B-4ECD-4E78-AF06-B9328498176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EB53F9C4-DEFE-4082-B99E-9C8C2AA06E06}">
      <dgm:prSet/>
      <dgm:spPr/>
      <dgm:t>
        <a:bodyPr/>
        <a:lstStyle/>
        <a:p>
          <a:pPr>
            <a:defRPr cap="all"/>
          </a:pPr>
          <a:r>
            <a:rPr lang="en-IE" dirty="0"/>
            <a:t>Principles</a:t>
          </a:r>
          <a:endParaRPr lang="en-US" dirty="0"/>
        </a:p>
      </dgm:t>
    </dgm:pt>
    <dgm:pt modelId="{FF43B014-2C87-4DF0-90DB-66DCCFFAB6C1}" type="parTrans" cxnId="{4CA5AD3B-DD28-4D27-B75C-E11C48640E08}">
      <dgm:prSet/>
      <dgm:spPr/>
      <dgm:t>
        <a:bodyPr/>
        <a:lstStyle/>
        <a:p>
          <a:endParaRPr lang="en-US"/>
        </a:p>
      </dgm:t>
    </dgm:pt>
    <dgm:pt modelId="{E981C5E1-5D03-4312-9ED9-F6571DA137E2}" type="sibTrans" cxnId="{4CA5AD3B-DD28-4D27-B75C-E11C48640E08}">
      <dgm:prSet/>
      <dgm:spPr/>
      <dgm:t>
        <a:bodyPr/>
        <a:lstStyle/>
        <a:p>
          <a:endParaRPr lang="en-US"/>
        </a:p>
      </dgm:t>
    </dgm:pt>
    <dgm:pt modelId="{CBF54252-44CB-425F-B012-052D578C4051}">
      <dgm:prSet/>
      <dgm:spPr/>
      <dgm:t>
        <a:bodyPr/>
        <a:lstStyle/>
        <a:p>
          <a:pPr>
            <a:defRPr cap="all"/>
          </a:pPr>
          <a:r>
            <a:rPr lang="en-IE" b="0" dirty="0"/>
            <a:t>Core Standards</a:t>
          </a:r>
          <a:endParaRPr lang="en-US" b="0" dirty="0"/>
        </a:p>
      </dgm:t>
    </dgm:pt>
    <dgm:pt modelId="{018AB912-B866-4920-9863-F1116A974B0B}" type="parTrans" cxnId="{73605F84-8D17-4A08-9821-845007A8D31A}">
      <dgm:prSet/>
      <dgm:spPr/>
      <dgm:t>
        <a:bodyPr/>
        <a:lstStyle/>
        <a:p>
          <a:endParaRPr lang="en-US"/>
        </a:p>
      </dgm:t>
    </dgm:pt>
    <dgm:pt modelId="{FC5FE6A5-7798-4C43-AB93-3134AA0761ED}" type="sibTrans" cxnId="{73605F84-8D17-4A08-9821-845007A8D31A}">
      <dgm:prSet/>
      <dgm:spPr/>
      <dgm:t>
        <a:bodyPr/>
        <a:lstStyle/>
        <a:p>
          <a:endParaRPr lang="en-US"/>
        </a:p>
      </dgm:t>
    </dgm:pt>
    <dgm:pt modelId="{5198D473-7A31-49C7-8E4F-D7C4E7504DFE}">
      <dgm:prSet/>
      <dgm:spPr/>
      <dgm:t>
        <a:bodyPr/>
        <a:lstStyle/>
        <a:p>
          <a:pPr>
            <a:defRPr cap="all"/>
          </a:pPr>
          <a:r>
            <a:rPr lang="en-IE" b="0" dirty="0"/>
            <a:t>Additional Standards</a:t>
          </a:r>
          <a:endParaRPr lang="en-US" b="0" dirty="0"/>
        </a:p>
      </dgm:t>
    </dgm:pt>
    <dgm:pt modelId="{351D2649-FDD6-48A3-B5CA-1D58CAA60574}" type="parTrans" cxnId="{522004C4-AAEB-420F-A059-62B398919531}">
      <dgm:prSet/>
      <dgm:spPr/>
      <dgm:t>
        <a:bodyPr/>
        <a:lstStyle/>
        <a:p>
          <a:endParaRPr lang="en-US"/>
        </a:p>
      </dgm:t>
    </dgm:pt>
    <dgm:pt modelId="{B4C3EE08-350F-4AD9-8D18-814662FCA04F}" type="sibTrans" cxnId="{522004C4-AAEB-420F-A059-62B398919531}">
      <dgm:prSet/>
      <dgm:spPr/>
      <dgm:t>
        <a:bodyPr/>
        <a:lstStyle/>
        <a:p>
          <a:endParaRPr lang="en-US"/>
        </a:p>
      </dgm:t>
    </dgm:pt>
    <dgm:pt modelId="{ABAD31F4-03F2-4D0D-909C-7153BBBCB2F6}" type="pres">
      <dgm:prSet presAssocID="{F4BAE39B-4ECD-4E78-AF06-B93284981768}" presName="root" presStyleCnt="0">
        <dgm:presLayoutVars>
          <dgm:dir/>
          <dgm:resizeHandles val="exact"/>
        </dgm:presLayoutVars>
      </dgm:prSet>
      <dgm:spPr/>
    </dgm:pt>
    <dgm:pt modelId="{D4A80212-A906-4A08-A81D-7AB963623ED4}" type="pres">
      <dgm:prSet presAssocID="{EB53F9C4-DEFE-4082-B99E-9C8C2AA06E06}" presName="compNode" presStyleCnt="0"/>
      <dgm:spPr/>
    </dgm:pt>
    <dgm:pt modelId="{231243BA-5C74-415B-BD96-C386F2CC6393}" type="pres">
      <dgm:prSet presAssocID="{EB53F9C4-DEFE-4082-B99E-9C8C2AA06E06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4975CE44-5EF5-418C-81E9-75928F6B3973}" type="pres">
      <dgm:prSet presAssocID="{EB53F9C4-DEFE-4082-B99E-9C8C2AA06E0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CC5852FD-1C54-4FEB-A536-A430DAD7C9D6}" type="pres">
      <dgm:prSet presAssocID="{EB53F9C4-DEFE-4082-B99E-9C8C2AA06E06}" presName="spaceRect" presStyleCnt="0"/>
      <dgm:spPr/>
    </dgm:pt>
    <dgm:pt modelId="{0E1CB44F-63DE-4C98-8B33-D48AE909899F}" type="pres">
      <dgm:prSet presAssocID="{EB53F9C4-DEFE-4082-B99E-9C8C2AA06E06}" presName="textRect" presStyleLbl="revTx" presStyleIdx="0" presStyleCnt="3">
        <dgm:presLayoutVars>
          <dgm:chMax val="1"/>
          <dgm:chPref val="1"/>
        </dgm:presLayoutVars>
      </dgm:prSet>
      <dgm:spPr/>
    </dgm:pt>
    <dgm:pt modelId="{33EEB755-BD0C-4C76-BA14-38F7AB57088C}" type="pres">
      <dgm:prSet presAssocID="{E981C5E1-5D03-4312-9ED9-F6571DA137E2}" presName="sibTrans" presStyleCnt="0"/>
      <dgm:spPr/>
    </dgm:pt>
    <dgm:pt modelId="{08F689B8-6913-49A5-B6D0-A6AA2C93C2C7}" type="pres">
      <dgm:prSet presAssocID="{CBF54252-44CB-425F-B012-052D578C4051}" presName="compNode" presStyleCnt="0"/>
      <dgm:spPr/>
    </dgm:pt>
    <dgm:pt modelId="{AD24A2EE-748F-463E-82CA-837B48A74178}" type="pres">
      <dgm:prSet presAssocID="{CBF54252-44CB-425F-B012-052D578C4051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C1CF943-75ED-42A7-A526-EB6A167B9F48}" type="pres">
      <dgm:prSet presAssocID="{CBF54252-44CB-425F-B012-052D578C405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0AD6E50C-CE02-4E6F-AD97-BF1D6956B483}" type="pres">
      <dgm:prSet presAssocID="{CBF54252-44CB-425F-B012-052D578C4051}" presName="spaceRect" presStyleCnt="0"/>
      <dgm:spPr/>
    </dgm:pt>
    <dgm:pt modelId="{B2EF533E-3D3A-4AC1-8F94-38EEDD2C2282}" type="pres">
      <dgm:prSet presAssocID="{CBF54252-44CB-425F-B012-052D578C4051}" presName="textRect" presStyleLbl="revTx" presStyleIdx="1" presStyleCnt="3">
        <dgm:presLayoutVars>
          <dgm:chMax val="1"/>
          <dgm:chPref val="1"/>
        </dgm:presLayoutVars>
      </dgm:prSet>
      <dgm:spPr/>
    </dgm:pt>
    <dgm:pt modelId="{16F72B19-4899-43A0-B2A9-EE34814EE7EA}" type="pres">
      <dgm:prSet presAssocID="{FC5FE6A5-7798-4C43-AB93-3134AA0761ED}" presName="sibTrans" presStyleCnt="0"/>
      <dgm:spPr/>
    </dgm:pt>
    <dgm:pt modelId="{2D643271-F97F-4AE9-8ECF-0A4A65DF81DD}" type="pres">
      <dgm:prSet presAssocID="{5198D473-7A31-49C7-8E4F-D7C4E7504DFE}" presName="compNode" presStyleCnt="0"/>
      <dgm:spPr/>
    </dgm:pt>
    <dgm:pt modelId="{AC088849-64CD-44FD-B840-5E6B264A631F}" type="pres">
      <dgm:prSet presAssocID="{5198D473-7A31-49C7-8E4F-D7C4E7504DFE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5A8EA13-8DA4-4810-B8D0-A7166CC07690}" type="pres">
      <dgm:prSet presAssocID="{5198D473-7A31-49C7-8E4F-D7C4E7504DF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1A73AD2-E0A7-4277-B83F-3681E03ADED0}" type="pres">
      <dgm:prSet presAssocID="{5198D473-7A31-49C7-8E4F-D7C4E7504DFE}" presName="spaceRect" presStyleCnt="0"/>
      <dgm:spPr/>
    </dgm:pt>
    <dgm:pt modelId="{B0DC3DCF-F37F-4D40-AFFC-7D886EA7C94A}" type="pres">
      <dgm:prSet presAssocID="{5198D473-7A31-49C7-8E4F-D7C4E7504DF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D408008-4B5E-46CC-B4D1-D72173E439E6}" type="presOf" srcId="{F4BAE39B-4ECD-4E78-AF06-B93284981768}" destId="{ABAD31F4-03F2-4D0D-909C-7153BBBCB2F6}" srcOrd="0" destOrd="0" presId="urn:microsoft.com/office/officeart/2018/5/layout/IconLeafLabelList"/>
    <dgm:cxn modelId="{4CA5AD3B-DD28-4D27-B75C-E11C48640E08}" srcId="{F4BAE39B-4ECD-4E78-AF06-B93284981768}" destId="{EB53F9C4-DEFE-4082-B99E-9C8C2AA06E06}" srcOrd="0" destOrd="0" parTransId="{FF43B014-2C87-4DF0-90DB-66DCCFFAB6C1}" sibTransId="{E981C5E1-5D03-4312-9ED9-F6571DA137E2}"/>
    <dgm:cxn modelId="{EEA2FB75-6461-4837-B1FE-36924FCEF79B}" type="presOf" srcId="{5198D473-7A31-49C7-8E4F-D7C4E7504DFE}" destId="{B0DC3DCF-F37F-4D40-AFFC-7D886EA7C94A}" srcOrd="0" destOrd="0" presId="urn:microsoft.com/office/officeart/2018/5/layout/IconLeafLabelList"/>
    <dgm:cxn modelId="{73605F84-8D17-4A08-9821-845007A8D31A}" srcId="{F4BAE39B-4ECD-4E78-AF06-B93284981768}" destId="{CBF54252-44CB-425F-B012-052D578C4051}" srcOrd="1" destOrd="0" parTransId="{018AB912-B866-4920-9863-F1116A974B0B}" sibTransId="{FC5FE6A5-7798-4C43-AB93-3134AA0761ED}"/>
    <dgm:cxn modelId="{694D7F9E-68E5-41D1-8305-4F05F174C78D}" type="presOf" srcId="{EB53F9C4-DEFE-4082-B99E-9C8C2AA06E06}" destId="{0E1CB44F-63DE-4C98-8B33-D48AE909899F}" srcOrd="0" destOrd="0" presId="urn:microsoft.com/office/officeart/2018/5/layout/IconLeafLabelList"/>
    <dgm:cxn modelId="{B19462B0-DD47-4C14-9C91-73FC3264DC3F}" type="presOf" srcId="{CBF54252-44CB-425F-B012-052D578C4051}" destId="{B2EF533E-3D3A-4AC1-8F94-38EEDD2C2282}" srcOrd="0" destOrd="0" presId="urn:microsoft.com/office/officeart/2018/5/layout/IconLeafLabelList"/>
    <dgm:cxn modelId="{522004C4-AAEB-420F-A059-62B398919531}" srcId="{F4BAE39B-4ECD-4E78-AF06-B93284981768}" destId="{5198D473-7A31-49C7-8E4F-D7C4E7504DFE}" srcOrd="2" destOrd="0" parTransId="{351D2649-FDD6-48A3-B5CA-1D58CAA60574}" sibTransId="{B4C3EE08-350F-4AD9-8D18-814662FCA04F}"/>
    <dgm:cxn modelId="{B0B4A2B0-8CDF-4635-A316-EF615C608B33}" type="presParOf" srcId="{ABAD31F4-03F2-4D0D-909C-7153BBBCB2F6}" destId="{D4A80212-A906-4A08-A81D-7AB963623ED4}" srcOrd="0" destOrd="0" presId="urn:microsoft.com/office/officeart/2018/5/layout/IconLeafLabelList"/>
    <dgm:cxn modelId="{8B363ACD-52A0-4D44-9EDC-51841D4D4CE6}" type="presParOf" srcId="{D4A80212-A906-4A08-A81D-7AB963623ED4}" destId="{231243BA-5C74-415B-BD96-C386F2CC6393}" srcOrd="0" destOrd="0" presId="urn:microsoft.com/office/officeart/2018/5/layout/IconLeafLabelList"/>
    <dgm:cxn modelId="{0F1CFDD8-7D11-476F-BF42-DCEA6F5FA0B0}" type="presParOf" srcId="{D4A80212-A906-4A08-A81D-7AB963623ED4}" destId="{4975CE44-5EF5-418C-81E9-75928F6B3973}" srcOrd="1" destOrd="0" presId="urn:microsoft.com/office/officeart/2018/5/layout/IconLeafLabelList"/>
    <dgm:cxn modelId="{A4C35CA1-83BC-4918-853C-3ED172723312}" type="presParOf" srcId="{D4A80212-A906-4A08-A81D-7AB963623ED4}" destId="{CC5852FD-1C54-4FEB-A536-A430DAD7C9D6}" srcOrd="2" destOrd="0" presId="urn:microsoft.com/office/officeart/2018/5/layout/IconLeafLabelList"/>
    <dgm:cxn modelId="{310182CA-FEB2-4718-8A67-830552A7AE98}" type="presParOf" srcId="{D4A80212-A906-4A08-A81D-7AB963623ED4}" destId="{0E1CB44F-63DE-4C98-8B33-D48AE909899F}" srcOrd="3" destOrd="0" presId="urn:microsoft.com/office/officeart/2018/5/layout/IconLeafLabelList"/>
    <dgm:cxn modelId="{EA8A01D9-4358-4FC3-99E4-487A63E7C6D3}" type="presParOf" srcId="{ABAD31F4-03F2-4D0D-909C-7153BBBCB2F6}" destId="{33EEB755-BD0C-4C76-BA14-38F7AB57088C}" srcOrd="1" destOrd="0" presId="urn:microsoft.com/office/officeart/2018/5/layout/IconLeafLabelList"/>
    <dgm:cxn modelId="{56943E56-B988-433B-B550-2F5065A9C806}" type="presParOf" srcId="{ABAD31F4-03F2-4D0D-909C-7153BBBCB2F6}" destId="{08F689B8-6913-49A5-B6D0-A6AA2C93C2C7}" srcOrd="2" destOrd="0" presId="urn:microsoft.com/office/officeart/2018/5/layout/IconLeafLabelList"/>
    <dgm:cxn modelId="{DA15B2A9-9A20-497C-9BE2-96CC0A1139C2}" type="presParOf" srcId="{08F689B8-6913-49A5-B6D0-A6AA2C93C2C7}" destId="{AD24A2EE-748F-463E-82CA-837B48A74178}" srcOrd="0" destOrd="0" presId="urn:microsoft.com/office/officeart/2018/5/layout/IconLeafLabelList"/>
    <dgm:cxn modelId="{D462DB09-E60C-42D1-9B4E-9EC1417BD890}" type="presParOf" srcId="{08F689B8-6913-49A5-B6D0-A6AA2C93C2C7}" destId="{9C1CF943-75ED-42A7-A526-EB6A167B9F48}" srcOrd="1" destOrd="0" presId="urn:microsoft.com/office/officeart/2018/5/layout/IconLeafLabelList"/>
    <dgm:cxn modelId="{1106C389-42F8-4662-B84A-25607B659E5B}" type="presParOf" srcId="{08F689B8-6913-49A5-B6D0-A6AA2C93C2C7}" destId="{0AD6E50C-CE02-4E6F-AD97-BF1D6956B483}" srcOrd="2" destOrd="0" presId="urn:microsoft.com/office/officeart/2018/5/layout/IconLeafLabelList"/>
    <dgm:cxn modelId="{135A38B3-CC6C-41AA-BD69-E505DA183BE8}" type="presParOf" srcId="{08F689B8-6913-49A5-B6D0-A6AA2C93C2C7}" destId="{B2EF533E-3D3A-4AC1-8F94-38EEDD2C2282}" srcOrd="3" destOrd="0" presId="urn:microsoft.com/office/officeart/2018/5/layout/IconLeafLabelList"/>
    <dgm:cxn modelId="{367FCA3F-4E51-4CB8-A88F-0E651F999570}" type="presParOf" srcId="{ABAD31F4-03F2-4D0D-909C-7153BBBCB2F6}" destId="{16F72B19-4899-43A0-B2A9-EE34814EE7EA}" srcOrd="3" destOrd="0" presId="urn:microsoft.com/office/officeart/2018/5/layout/IconLeafLabelList"/>
    <dgm:cxn modelId="{637187A1-28C3-4DDA-A8E9-2369AAA39449}" type="presParOf" srcId="{ABAD31F4-03F2-4D0D-909C-7153BBBCB2F6}" destId="{2D643271-F97F-4AE9-8ECF-0A4A65DF81DD}" srcOrd="4" destOrd="0" presId="urn:microsoft.com/office/officeart/2018/5/layout/IconLeafLabelList"/>
    <dgm:cxn modelId="{EDC68265-7083-4D47-8578-8E7695F1AC68}" type="presParOf" srcId="{2D643271-F97F-4AE9-8ECF-0A4A65DF81DD}" destId="{AC088849-64CD-44FD-B840-5E6B264A631F}" srcOrd="0" destOrd="0" presId="urn:microsoft.com/office/officeart/2018/5/layout/IconLeafLabelList"/>
    <dgm:cxn modelId="{F4A7D709-EA46-40BA-BC1B-DA57BDB691D3}" type="presParOf" srcId="{2D643271-F97F-4AE9-8ECF-0A4A65DF81DD}" destId="{B5A8EA13-8DA4-4810-B8D0-A7166CC07690}" srcOrd="1" destOrd="0" presId="urn:microsoft.com/office/officeart/2018/5/layout/IconLeafLabelList"/>
    <dgm:cxn modelId="{CC1392FF-B4C1-4A92-A2C8-D3C1069A2F22}" type="presParOf" srcId="{2D643271-F97F-4AE9-8ECF-0A4A65DF81DD}" destId="{71A73AD2-E0A7-4277-B83F-3681E03ADED0}" srcOrd="2" destOrd="0" presId="urn:microsoft.com/office/officeart/2018/5/layout/IconLeafLabelList"/>
    <dgm:cxn modelId="{53D8F7D8-5599-40A3-B87E-3AAB50CC37D6}" type="presParOf" srcId="{2D643271-F97F-4AE9-8ECF-0A4A65DF81DD}" destId="{B0DC3DCF-F37F-4D40-AFFC-7D886EA7C94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6F7B01-3181-4D7A-974C-D419866E02E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0FBD141-1E9D-4E52-9D55-68E3460C3FC9}">
      <dgm:prSet/>
      <dgm:spPr/>
      <dgm:t>
        <a:bodyPr/>
        <a:lstStyle/>
        <a:p>
          <a:r>
            <a:rPr lang="en-IE"/>
            <a:t>Be clear about the purpose of the charity and able to explain simply</a:t>
          </a:r>
          <a:endParaRPr lang="en-US"/>
        </a:p>
      </dgm:t>
    </dgm:pt>
    <dgm:pt modelId="{A1ED928F-8ABD-4621-AD6B-DA369B8B8416}" type="parTrans" cxnId="{09600CFA-E71C-4C3C-B48D-02AEDED5671D}">
      <dgm:prSet/>
      <dgm:spPr/>
      <dgm:t>
        <a:bodyPr/>
        <a:lstStyle/>
        <a:p>
          <a:endParaRPr lang="en-US"/>
        </a:p>
      </dgm:t>
    </dgm:pt>
    <dgm:pt modelId="{261EF4E3-EED5-4CB2-8262-EBF622BB3E68}" type="sibTrans" cxnId="{09600CFA-E71C-4C3C-B48D-02AEDED5671D}">
      <dgm:prSet/>
      <dgm:spPr/>
      <dgm:t>
        <a:bodyPr/>
        <a:lstStyle/>
        <a:p>
          <a:endParaRPr lang="en-US"/>
        </a:p>
      </dgm:t>
    </dgm:pt>
    <dgm:pt modelId="{39BEB2A8-E220-491A-A3F3-F08A74A4F601}">
      <dgm:prSet/>
      <dgm:spPr/>
      <dgm:t>
        <a:bodyPr/>
        <a:lstStyle/>
        <a:p>
          <a:r>
            <a:rPr lang="en-IE"/>
            <a:t>Consider any private benefit, is it reasonable, necessary &amp; add to public benefit arising from your charity</a:t>
          </a:r>
          <a:endParaRPr lang="en-US"/>
        </a:p>
      </dgm:t>
    </dgm:pt>
    <dgm:pt modelId="{4675036A-6EDB-45B9-89E8-732757E39FE4}" type="parTrans" cxnId="{AE12E142-88BC-4175-BD4D-AFEEC3CF653C}">
      <dgm:prSet/>
      <dgm:spPr/>
      <dgm:t>
        <a:bodyPr/>
        <a:lstStyle/>
        <a:p>
          <a:endParaRPr lang="en-US"/>
        </a:p>
      </dgm:t>
    </dgm:pt>
    <dgm:pt modelId="{2F9DF0F4-C670-42F2-AFF4-FD576F5D443D}" type="sibTrans" cxnId="{AE12E142-88BC-4175-BD4D-AFEEC3CF653C}">
      <dgm:prSet/>
      <dgm:spPr/>
      <dgm:t>
        <a:bodyPr/>
        <a:lstStyle/>
        <a:p>
          <a:endParaRPr lang="en-US"/>
        </a:p>
      </dgm:t>
    </dgm:pt>
    <dgm:pt modelId="{41A1DE15-2EBA-4536-ABE6-607AAA5E5222}">
      <dgm:prSet/>
      <dgm:spPr/>
      <dgm:t>
        <a:bodyPr/>
        <a:lstStyle/>
        <a:p>
          <a:r>
            <a:rPr lang="en-IE"/>
            <a:t>Agree an achievable plan for at least the next year, to advance your purpose</a:t>
          </a:r>
          <a:endParaRPr lang="en-US"/>
        </a:p>
      </dgm:t>
    </dgm:pt>
    <dgm:pt modelId="{52F70E39-AAB4-4D46-BB77-199F231067C0}" type="parTrans" cxnId="{BC2C5E61-3FD1-42AD-A839-F0BB598083D8}">
      <dgm:prSet/>
      <dgm:spPr/>
      <dgm:t>
        <a:bodyPr/>
        <a:lstStyle/>
        <a:p>
          <a:endParaRPr lang="en-US"/>
        </a:p>
      </dgm:t>
    </dgm:pt>
    <dgm:pt modelId="{962C6996-662D-4DAB-837A-305B36E994B2}" type="sibTrans" cxnId="{BC2C5E61-3FD1-42AD-A839-F0BB598083D8}">
      <dgm:prSet/>
      <dgm:spPr/>
      <dgm:t>
        <a:bodyPr/>
        <a:lstStyle/>
        <a:p>
          <a:endParaRPr lang="en-US"/>
        </a:p>
      </dgm:t>
    </dgm:pt>
    <dgm:pt modelId="{68E9199C-4193-471C-AC36-7BBC2B279DFB}">
      <dgm:prSet/>
      <dgm:spPr/>
      <dgm:t>
        <a:bodyPr/>
        <a:lstStyle/>
        <a:p>
          <a:r>
            <a:rPr lang="en-IE"/>
            <a:t>Ensure your charity has resources for the plan, if not, show a plan to get resources</a:t>
          </a:r>
          <a:endParaRPr lang="en-US"/>
        </a:p>
      </dgm:t>
    </dgm:pt>
    <dgm:pt modelId="{9BF9594E-B651-44F7-AD35-4FADBEE4608D}" type="parTrans" cxnId="{161276CC-44EE-4F05-8C93-E9BFB5FBA1C9}">
      <dgm:prSet/>
      <dgm:spPr/>
      <dgm:t>
        <a:bodyPr/>
        <a:lstStyle/>
        <a:p>
          <a:endParaRPr lang="en-US"/>
        </a:p>
      </dgm:t>
    </dgm:pt>
    <dgm:pt modelId="{CBDA6E5F-D89D-4AF3-B482-7BC123F9358C}" type="sibTrans" cxnId="{161276CC-44EE-4F05-8C93-E9BFB5FBA1C9}">
      <dgm:prSet/>
      <dgm:spPr/>
      <dgm:t>
        <a:bodyPr/>
        <a:lstStyle/>
        <a:p>
          <a:endParaRPr lang="en-US"/>
        </a:p>
      </dgm:t>
    </dgm:pt>
    <dgm:pt modelId="{CBCB6BDE-D068-4868-BAA8-163E0F2E6438}">
      <dgm:prSet/>
      <dgm:spPr/>
      <dgm:t>
        <a:bodyPr/>
        <a:lstStyle/>
        <a:p>
          <a:r>
            <a:rPr lang="en-IE"/>
            <a:t>Periodically review that you are acting within your charities purpose and providing public benefit </a:t>
          </a:r>
          <a:endParaRPr lang="en-US"/>
        </a:p>
      </dgm:t>
    </dgm:pt>
    <dgm:pt modelId="{3E53D660-39C4-4611-B2BE-C326C47D7D06}" type="parTrans" cxnId="{FFAC816E-D768-42DB-9FD9-D903A21FFCAE}">
      <dgm:prSet/>
      <dgm:spPr/>
      <dgm:t>
        <a:bodyPr/>
        <a:lstStyle/>
        <a:p>
          <a:endParaRPr lang="en-US"/>
        </a:p>
      </dgm:t>
    </dgm:pt>
    <dgm:pt modelId="{4A76AFCC-FE90-4A04-9C29-78DF5D8A156B}" type="sibTrans" cxnId="{FFAC816E-D768-42DB-9FD9-D903A21FFCAE}">
      <dgm:prSet/>
      <dgm:spPr/>
      <dgm:t>
        <a:bodyPr/>
        <a:lstStyle/>
        <a:p>
          <a:endParaRPr lang="en-US"/>
        </a:p>
      </dgm:t>
    </dgm:pt>
    <dgm:pt modelId="{8BEDBCF8-F3AF-44DC-8C6F-163F0B7E05F7}" type="pres">
      <dgm:prSet presAssocID="{6E6F7B01-3181-4D7A-974C-D419866E02E4}" presName="root" presStyleCnt="0">
        <dgm:presLayoutVars>
          <dgm:dir/>
          <dgm:resizeHandles val="exact"/>
        </dgm:presLayoutVars>
      </dgm:prSet>
      <dgm:spPr/>
    </dgm:pt>
    <dgm:pt modelId="{9B5D0999-4AFF-493B-97D2-CA44B7E2AD27}" type="pres">
      <dgm:prSet presAssocID="{A0FBD141-1E9D-4E52-9D55-68E3460C3FC9}" presName="compNode" presStyleCnt="0"/>
      <dgm:spPr/>
    </dgm:pt>
    <dgm:pt modelId="{31A155D4-C957-4238-ABE3-5782FE732FC6}" type="pres">
      <dgm:prSet presAssocID="{A0FBD141-1E9D-4E52-9D55-68E3460C3FC9}" presName="bgRect" presStyleLbl="bgShp" presStyleIdx="0" presStyleCnt="5"/>
      <dgm:spPr/>
    </dgm:pt>
    <dgm:pt modelId="{B13DDDAC-DE1A-432B-992F-391C2D3CCB3C}" type="pres">
      <dgm:prSet presAssocID="{A0FBD141-1E9D-4E52-9D55-68E3460C3FC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5DEE25E-7D8B-4725-8B96-6D338B3CABD8}" type="pres">
      <dgm:prSet presAssocID="{A0FBD141-1E9D-4E52-9D55-68E3460C3FC9}" presName="spaceRect" presStyleCnt="0"/>
      <dgm:spPr/>
    </dgm:pt>
    <dgm:pt modelId="{019C72E8-5302-481F-BA78-CE99C5BC103E}" type="pres">
      <dgm:prSet presAssocID="{A0FBD141-1E9D-4E52-9D55-68E3460C3FC9}" presName="parTx" presStyleLbl="revTx" presStyleIdx="0" presStyleCnt="5">
        <dgm:presLayoutVars>
          <dgm:chMax val="0"/>
          <dgm:chPref val="0"/>
        </dgm:presLayoutVars>
      </dgm:prSet>
      <dgm:spPr/>
    </dgm:pt>
    <dgm:pt modelId="{72A07D0D-3DDC-4882-9D48-61874F893937}" type="pres">
      <dgm:prSet presAssocID="{261EF4E3-EED5-4CB2-8262-EBF622BB3E68}" presName="sibTrans" presStyleCnt="0"/>
      <dgm:spPr/>
    </dgm:pt>
    <dgm:pt modelId="{6028D295-7452-488A-94BC-6632FD38CA04}" type="pres">
      <dgm:prSet presAssocID="{39BEB2A8-E220-491A-A3F3-F08A74A4F601}" presName="compNode" presStyleCnt="0"/>
      <dgm:spPr/>
    </dgm:pt>
    <dgm:pt modelId="{5996DED7-CA8B-4AB5-8A80-D1DD37EE6366}" type="pres">
      <dgm:prSet presAssocID="{39BEB2A8-E220-491A-A3F3-F08A74A4F601}" presName="bgRect" presStyleLbl="bgShp" presStyleIdx="1" presStyleCnt="5"/>
      <dgm:spPr/>
    </dgm:pt>
    <dgm:pt modelId="{953A2630-2A0C-482C-96AF-A10CE8E35DB6}" type="pres">
      <dgm:prSet presAssocID="{39BEB2A8-E220-491A-A3F3-F08A74A4F60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386F7836-778C-417C-8568-45C17008E888}" type="pres">
      <dgm:prSet presAssocID="{39BEB2A8-E220-491A-A3F3-F08A74A4F601}" presName="spaceRect" presStyleCnt="0"/>
      <dgm:spPr/>
    </dgm:pt>
    <dgm:pt modelId="{9F533FE9-8BFD-4490-9A57-217F7E3BDE67}" type="pres">
      <dgm:prSet presAssocID="{39BEB2A8-E220-491A-A3F3-F08A74A4F601}" presName="parTx" presStyleLbl="revTx" presStyleIdx="1" presStyleCnt="5">
        <dgm:presLayoutVars>
          <dgm:chMax val="0"/>
          <dgm:chPref val="0"/>
        </dgm:presLayoutVars>
      </dgm:prSet>
      <dgm:spPr/>
    </dgm:pt>
    <dgm:pt modelId="{3D91C028-BC73-459B-AB19-6DAFB3F2447F}" type="pres">
      <dgm:prSet presAssocID="{2F9DF0F4-C670-42F2-AFF4-FD576F5D443D}" presName="sibTrans" presStyleCnt="0"/>
      <dgm:spPr/>
    </dgm:pt>
    <dgm:pt modelId="{CF61F7F8-F882-47F7-B7BC-46441A7B3908}" type="pres">
      <dgm:prSet presAssocID="{41A1DE15-2EBA-4536-ABE6-607AAA5E5222}" presName="compNode" presStyleCnt="0"/>
      <dgm:spPr/>
    </dgm:pt>
    <dgm:pt modelId="{F67A4FB2-0C19-4FF4-9A95-A44DF8D8B81E}" type="pres">
      <dgm:prSet presAssocID="{41A1DE15-2EBA-4536-ABE6-607AAA5E5222}" presName="bgRect" presStyleLbl="bgShp" presStyleIdx="2" presStyleCnt="5"/>
      <dgm:spPr/>
    </dgm:pt>
    <dgm:pt modelId="{07B55FB0-ADBF-47CD-BB1F-9F113CED319D}" type="pres">
      <dgm:prSet presAssocID="{41A1DE15-2EBA-4536-ABE6-607AAA5E522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6D685040-8539-4D02-9EB8-314CB0184161}" type="pres">
      <dgm:prSet presAssocID="{41A1DE15-2EBA-4536-ABE6-607AAA5E5222}" presName="spaceRect" presStyleCnt="0"/>
      <dgm:spPr/>
    </dgm:pt>
    <dgm:pt modelId="{0DCBBBA0-7B47-43F1-8650-D3EA9514D602}" type="pres">
      <dgm:prSet presAssocID="{41A1DE15-2EBA-4536-ABE6-607AAA5E5222}" presName="parTx" presStyleLbl="revTx" presStyleIdx="2" presStyleCnt="5">
        <dgm:presLayoutVars>
          <dgm:chMax val="0"/>
          <dgm:chPref val="0"/>
        </dgm:presLayoutVars>
      </dgm:prSet>
      <dgm:spPr/>
    </dgm:pt>
    <dgm:pt modelId="{654AABCE-C30D-44E4-B1CE-CB6C360E5396}" type="pres">
      <dgm:prSet presAssocID="{962C6996-662D-4DAB-837A-305B36E994B2}" presName="sibTrans" presStyleCnt="0"/>
      <dgm:spPr/>
    </dgm:pt>
    <dgm:pt modelId="{3A57ADA9-AF10-402A-9948-C49081A761DB}" type="pres">
      <dgm:prSet presAssocID="{68E9199C-4193-471C-AC36-7BBC2B279DFB}" presName="compNode" presStyleCnt="0"/>
      <dgm:spPr/>
    </dgm:pt>
    <dgm:pt modelId="{16856F91-FBDF-4076-809B-9D037B885602}" type="pres">
      <dgm:prSet presAssocID="{68E9199C-4193-471C-AC36-7BBC2B279DFB}" presName="bgRect" presStyleLbl="bgShp" presStyleIdx="3" presStyleCnt="5"/>
      <dgm:spPr/>
    </dgm:pt>
    <dgm:pt modelId="{0196ECA1-F6DF-4224-BD91-FB87D2B3BB12}" type="pres">
      <dgm:prSet presAssocID="{68E9199C-4193-471C-AC36-7BBC2B279DF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D696884D-9CC1-4D64-8773-AED635E23F3A}" type="pres">
      <dgm:prSet presAssocID="{68E9199C-4193-471C-AC36-7BBC2B279DFB}" presName="spaceRect" presStyleCnt="0"/>
      <dgm:spPr/>
    </dgm:pt>
    <dgm:pt modelId="{B264AC4C-8AFC-4089-8769-55074DDFC9EA}" type="pres">
      <dgm:prSet presAssocID="{68E9199C-4193-471C-AC36-7BBC2B279DFB}" presName="parTx" presStyleLbl="revTx" presStyleIdx="3" presStyleCnt="5">
        <dgm:presLayoutVars>
          <dgm:chMax val="0"/>
          <dgm:chPref val="0"/>
        </dgm:presLayoutVars>
      </dgm:prSet>
      <dgm:spPr/>
    </dgm:pt>
    <dgm:pt modelId="{E9EA0B24-C82F-44D2-845D-C036B5445024}" type="pres">
      <dgm:prSet presAssocID="{CBDA6E5F-D89D-4AF3-B482-7BC123F9358C}" presName="sibTrans" presStyleCnt="0"/>
      <dgm:spPr/>
    </dgm:pt>
    <dgm:pt modelId="{A23D5817-6011-45E8-9572-76A9579D25D0}" type="pres">
      <dgm:prSet presAssocID="{CBCB6BDE-D068-4868-BAA8-163E0F2E6438}" presName="compNode" presStyleCnt="0"/>
      <dgm:spPr/>
    </dgm:pt>
    <dgm:pt modelId="{9F42EF54-985D-43D6-929D-4CAB2D5AABC7}" type="pres">
      <dgm:prSet presAssocID="{CBCB6BDE-D068-4868-BAA8-163E0F2E6438}" presName="bgRect" presStyleLbl="bgShp" presStyleIdx="4" presStyleCnt="5"/>
      <dgm:spPr/>
    </dgm:pt>
    <dgm:pt modelId="{38DDD967-9562-4CFF-AF6B-656C2AC50347}" type="pres">
      <dgm:prSet presAssocID="{CBCB6BDE-D068-4868-BAA8-163E0F2E643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4D453E70-1138-49C2-B6B2-D0D9BEC28638}" type="pres">
      <dgm:prSet presAssocID="{CBCB6BDE-D068-4868-BAA8-163E0F2E6438}" presName="spaceRect" presStyleCnt="0"/>
      <dgm:spPr/>
    </dgm:pt>
    <dgm:pt modelId="{A4C73DD7-05FE-4D95-B58F-DEFB982FB75F}" type="pres">
      <dgm:prSet presAssocID="{CBCB6BDE-D068-4868-BAA8-163E0F2E643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AA4960D-8EC0-4969-9578-6EC14D60549A}" type="presOf" srcId="{68E9199C-4193-471C-AC36-7BBC2B279DFB}" destId="{B264AC4C-8AFC-4089-8769-55074DDFC9EA}" srcOrd="0" destOrd="0" presId="urn:microsoft.com/office/officeart/2018/2/layout/IconVerticalSolidList"/>
    <dgm:cxn modelId="{BC2C5E61-3FD1-42AD-A839-F0BB598083D8}" srcId="{6E6F7B01-3181-4D7A-974C-D419866E02E4}" destId="{41A1DE15-2EBA-4536-ABE6-607AAA5E5222}" srcOrd="2" destOrd="0" parTransId="{52F70E39-AAB4-4D46-BB77-199F231067C0}" sibTransId="{962C6996-662D-4DAB-837A-305B36E994B2}"/>
    <dgm:cxn modelId="{AE12E142-88BC-4175-BD4D-AFEEC3CF653C}" srcId="{6E6F7B01-3181-4D7A-974C-D419866E02E4}" destId="{39BEB2A8-E220-491A-A3F3-F08A74A4F601}" srcOrd="1" destOrd="0" parTransId="{4675036A-6EDB-45B9-89E8-732757E39FE4}" sibTransId="{2F9DF0F4-C670-42F2-AFF4-FD576F5D443D}"/>
    <dgm:cxn modelId="{FFAC816E-D768-42DB-9FD9-D903A21FFCAE}" srcId="{6E6F7B01-3181-4D7A-974C-D419866E02E4}" destId="{CBCB6BDE-D068-4868-BAA8-163E0F2E6438}" srcOrd="4" destOrd="0" parTransId="{3E53D660-39C4-4611-B2BE-C326C47D7D06}" sibTransId="{4A76AFCC-FE90-4A04-9C29-78DF5D8A156B}"/>
    <dgm:cxn modelId="{6C720486-ED05-4CB9-9E33-54E09D3891B1}" type="presOf" srcId="{CBCB6BDE-D068-4868-BAA8-163E0F2E6438}" destId="{A4C73DD7-05FE-4D95-B58F-DEFB982FB75F}" srcOrd="0" destOrd="0" presId="urn:microsoft.com/office/officeart/2018/2/layout/IconVerticalSolidList"/>
    <dgm:cxn modelId="{D2964991-8A5C-4B34-80B0-1A92B21D8371}" type="presOf" srcId="{A0FBD141-1E9D-4E52-9D55-68E3460C3FC9}" destId="{019C72E8-5302-481F-BA78-CE99C5BC103E}" srcOrd="0" destOrd="0" presId="urn:microsoft.com/office/officeart/2018/2/layout/IconVerticalSolidList"/>
    <dgm:cxn modelId="{CBDD81BE-5BED-4C89-AC7E-FE6E0E052918}" type="presOf" srcId="{41A1DE15-2EBA-4536-ABE6-607AAA5E5222}" destId="{0DCBBBA0-7B47-43F1-8650-D3EA9514D602}" srcOrd="0" destOrd="0" presId="urn:microsoft.com/office/officeart/2018/2/layout/IconVerticalSolidList"/>
    <dgm:cxn modelId="{D071DAC0-2E2A-4191-AA86-40D27AF7FA5B}" type="presOf" srcId="{6E6F7B01-3181-4D7A-974C-D419866E02E4}" destId="{8BEDBCF8-F3AF-44DC-8C6F-163F0B7E05F7}" srcOrd="0" destOrd="0" presId="urn:microsoft.com/office/officeart/2018/2/layout/IconVerticalSolidList"/>
    <dgm:cxn modelId="{161276CC-44EE-4F05-8C93-E9BFB5FBA1C9}" srcId="{6E6F7B01-3181-4D7A-974C-D419866E02E4}" destId="{68E9199C-4193-471C-AC36-7BBC2B279DFB}" srcOrd="3" destOrd="0" parTransId="{9BF9594E-B651-44F7-AD35-4FADBEE4608D}" sibTransId="{CBDA6E5F-D89D-4AF3-B482-7BC123F9358C}"/>
    <dgm:cxn modelId="{0C4ED4D7-068F-491F-9BA9-11E06CDAFDA0}" type="presOf" srcId="{39BEB2A8-E220-491A-A3F3-F08A74A4F601}" destId="{9F533FE9-8BFD-4490-9A57-217F7E3BDE67}" srcOrd="0" destOrd="0" presId="urn:microsoft.com/office/officeart/2018/2/layout/IconVerticalSolidList"/>
    <dgm:cxn modelId="{09600CFA-E71C-4C3C-B48D-02AEDED5671D}" srcId="{6E6F7B01-3181-4D7A-974C-D419866E02E4}" destId="{A0FBD141-1E9D-4E52-9D55-68E3460C3FC9}" srcOrd="0" destOrd="0" parTransId="{A1ED928F-8ABD-4621-AD6B-DA369B8B8416}" sibTransId="{261EF4E3-EED5-4CB2-8262-EBF622BB3E68}"/>
    <dgm:cxn modelId="{7F26B883-762F-4BE8-A80E-6186F93368BE}" type="presParOf" srcId="{8BEDBCF8-F3AF-44DC-8C6F-163F0B7E05F7}" destId="{9B5D0999-4AFF-493B-97D2-CA44B7E2AD27}" srcOrd="0" destOrd="0" presId="urn:microsoft.com/office/officeart/2018/2/layout/IconVerticalSolidList"/>
    <dgm:cxn modelId="{B9E9BA35-AD85-4B50-AD3C-A77E07539235}" type="presParOf" srcId="{9B5D0999-4AFF-493B-97D2-CA44B7E2AD27}" destId="{31A155D4-C957-4238-ABE3-5782FE732FC6}" srcOrd="0" destOrd="0" presId="urn:microsoft.com/office/officeart/2018/2/layout/IconVerticalSolidList"/>
    <dgm:cxn modelId="{E96C66B0-A754-459D-B29E-06DDCEEB6D05}" type="presParOf" srcId="{9B5D0999-4AFF-493B-97D2-CA44B7E2AD27}" destId="{B13DDDAC-DE1A-432B-992F-391C2D3CCB3C}" srcOrd="1" destOrd="0" presId="urn:microsoft.com/office/officeart/2018/2/layout/IconVerticalSolidList"/>
    <dgm:cxn modelId="{2514103A-3728-4F84-A093-C80B960016CF}" type="presParOf" srcId="{9B5D0999-4AFF-493B-97D2-CA44B7E2AD27}" destId="{95DEE25E-7D8B-4725-8B96-6D338B3CABD8}" srcOrd="2" destOrd="0" presId="urn:microsoft.com/office/officeart/2018/2/layout/IconVerticalSolidList"/>
    <dgm:cxn modelId="{6203E355-331A-4018-8B17-412A1257555C}" type="presParOf" srcId="{9B5D0999-4AFF-493B-97D2-CA44B7E2AD27}" destId="{019C72E8-5302-481F-BA78-CE99C5BC103E}" srcOrd="3" destOrd="0" presId="urn:microsoft.com/office/officeart/2018/2/layout/IconVerticalSolidList"/>
    <dgm:cxn modelId="{891FDA31-FB7E-412D-B6A8-AD685BD6B4D6}" type="presParOf" srcId="{8BEDBCF8-F3AF-44DC-8C6F-163F0B7E05F7}" destId="{72A07D0D-3DDC-4882-9D48-61874F893937}" srcOrd="1" destOrd="0" presId="urn:microsoft.com/office/officeart/2018/2/layout/IconVerticalSolidList"/>
    <dgm:cxn modelId="{68CC48E0-F47B-4D4F-97AB-FE290988AEF2}" type="presParOf" srcId="{8BEDBCF8-F3AF-44DC-8C6F-163F0B7E05F7}" destId="{6028D295-7452-488A-94BC-6632FD38CA04}" srcOrd="2" destOrd="0" presId="urn:microsoft.com/office/officeart/2018/2/layout/IconVerticalSolidList"/>
    <dgm:cxn modelId="{37A6FE24-B16D-4F70-A556-77754DF2D68A}" type="presParOf" srcId="{6028D295-7452-488A-94BC-6632FD38CA04}" destId="{5996DED7-CA8B-4AB5-8A80-D1DD37EE6366}" srcOrd="0" destOrd="0" presId="urn:microsoft.com/office/officeart/2018/2/layout/IconVerticalSolidList"/>
    <dgm:cxn modelId="{8D30EF95-E3E9-42CF-B790-9E31723F728A}" type="presParOf" srcId="{6028D295-7452-488A-94BC-6632FD38CA04}" destId="{953A2630-2A0C-482C-96AF-A10CE8E35DB6}" srcOrd="1" destOrd="0" presId="urn:microsoft.com/office/officeart/2018/2/layout/IconVerticalSolidList"/>
    <dgm:cxn modelId="{1554316D-9619-4229-89F1-C29DFEE6D7D8}" type="presParOf" srcId="{6028D295-7452-488A-94BC-6632FD38CA04}" destId="{386F7836-778C-417C-8568-45C17008E888}" srcOrd="2" destOrd="0" presId="urn:microsoft.com/office/officeart/2018/2/layout/IconVerticalSolidList"/>
    <dgm:cxn modelId="{F808AF17-9003-4347-9BF1-9BB058F7A98D}" type="presParOf" srcId="{6028D295-7452-488A-94BC-6632FD38CA04}" destId="{9F533FE9-8BFD-4490-9A57-217F7E3BDE67}" srcOrd="3" destOrd="0" presId="urn:microsoft.com/office/officeart/2018/2/layout/IconVerticalSolidList"/>
    <dgm:cxn modelId="{020C83C8-8DB3-4717-8F51-E5DC16E01A0A}" type="presParOf" srcId="{8BEDBCF8-F3AF-44DC-8C6F-163F0B7E05F7}" destId="{3D91C028-BC73-459B-AB19-6DAFB3F2447F}" srcOrd="3" destOrd="0" presId="urn:microsoft.com/office/officeart/2018/2/layout/IconVerticalSolidList"/>
    <dgm:cxn modelId="{C5B07C76-CFEB-452A-9F33-6F73F6E8EB56}" type="presParOf" srcId="{8BEDBCF8-F3AF-44DC-8C6F-163F0B7E05F7}" destId="{CF61F7F8-F882-47F7-B7BC-46441A7B3908}" srcOrd="4" destOrd="0" presId="urn:microsoft.com/office/officeart/2018/2/layout/IconVerticalSolidList"/>
    <dgm:cxn modelId="{DE73823F-836C-4EF1-BDC7-41699887E701}" type="presParOf" srcId="{CF61F7F8-F882-47F7-B7BC-46441A7B3908}" destId="{F67A4FB2-0C19-4FF4-9A95-A44DF8D8B81E}" srcOrd="0" destOrd="0" presId="urn:microsoft.com/office/officeart/2018/2/layout/IconVerticalSolidList"/>
    <dgm:cxn modelId="{1C5CB8F1-92B1-4CB2-8BBD-2C5B539C51D8}" type="presParOf" srcId="{CF61F7F8-F882-47F7-B7BC-46441A7B3908}" destId="{07B55FB0-ADBF-47CD-BB1F-9F113CED319D}" srcOrd="1" destOrd="0" presId="urn:microsoft.com/office/officeart/2018/2/layout/IconVerticalSolidList"/>
    <dgm:cxn modelId="{023A06D2-D179-4B76-87E1-732594774628}" type="presParOf" srcId="{CF61F7F8-F882-47F7-B7BC-46441A7B3908}" destId="{6D685040-8539-4D02-9EB8-314CB0184161}" srcOrd="2" destOrd="0" presId="urn:microsoft.com/office/officeart/2018/2/layout/IconVerticalSolidList"/>
    <dgm:cxn modelId="{2D8AADB4-F187-48E7-979C-F2E3BA20F892}" type="presParOf" srcId="{CF61F7F8-F882-47F7-B7BC-46441A7B3908}" destId="{0DCBBBA0-7B47-43F1-8650-D3EA9514D602}" srcOrd="3" destOrd="0" presId="urn:microsoft.com/office/officeart/2018/2/layout/IconVerticalSolidList"/>
    <dgm:cxn modelId="{FA6434C3-07B6-4A09-AEE7-E47158EB2F94}" type="presParOf" srcId="{8BEDBCF8-F3AF-44DC-8C6F-163F0B7E05F7}" destId="{654AABCE-C30D-44E4-B1CE-CB6C360E5396}" srcOrd="5" destOrd="0" presId="urn:microsoft.com/office/officeart/2018/2/layout/IconVerticalSolidList"/>
    <dgm:cxn modelId="{53CE24DB-8A51-4BA3-BEBD-2E9CEC261D1E}" type="presParOf" srcId="{8BEDBCF8-F3AF-44DC-8C6F-163F0B7E05F7}" destId="{3A57ADA9-AF10-402A-9948-C49081A761DB}" srcOrd="6" destOrd="0" presId="urn:microsoft.com/office/officeart/2018/2/layout/IconVerticalSolidList"/>
    <dgm:cxn modelId="{C4773CAA-FEDD-4E49-A2C2-DB928880A6F8}" type="presParOf" srcId="{3A57ADA9-AF10-402A-9948-C49081A761DB}" destId="{16856F91-FBDF-4076-809B-9D037B885602}" srcOrd="0" destOrd="0" presId="urn:microsoft.com/office/officeart/2018/2/layout/IconVerticalSolidList"/>
    <dgm:cxn modelId="{B06A53B7-08ED-489F-A922-25FA73B2A9C0}" type="presParOf" srcId="{3A57ADA9-AF10-402A-9948-C49081A761DB}" destId="{0196ECA1-F6DF-4224-BD91-FB87D2B3BB12}" srcOrd="1" destOrd="0" presId="urn:microsoft.com/office/officeart/2018/2/layout/IconVerticalSolidList"/>
    <dgm:cxn modelId="{2C10C433-735A-4048-854A-DDD711B2F835}" type="presParOf" srcId="{3A57ADA9-AF10-402A-9948-C49081A761DB}" destId="{D696884D-9CC1-4D64-8773-AED635E23F3A}" srcOrd="2" destOrd="0" presId="urn:microsoft.com/office/officeart/2018/2/layout/IconVerticalSolidList"/>
    <dgm:cxn modelId="{7665F8B5-2EB6-4C7B-A414-6781E82B9588}" type="presParOf" srcId="{3A57ADA9-AF10-402A-9948-C49081A761DB}" destId="{B264AC4C-8AFC-4089-8769-55074DDFC9EA}" srcOrd="3" destOrd="0" presId="urn:microsoft.com/office/officeart/2018/2/layout/IconVerticalSolidList"/>
    <dgm:cxn modelId="{5E378EB0-925B-4A1B-B7CB-36B0857B82B9}" type="presParOf" srcId="{8BEDBCF8-F3AF-44DC-8C6F-163F0B7E05F7}" destId="{E9EA0B24-C82F-44D2-845D-C036B5445024}" srcOrd="7" destOrd="0" presId="urn:microsoft.com/office/officeart/2018/2/layout/IconVerticalSolidList"/>
    <dgm:cxn modelId="{00193E51-23BA-4D41-B112-21103CECE4D4}" type="presParOf" srcId="{8BEDBCF8-F3AF-44DC-8C6F-163F0B7E05F7}" destId="{A23D5817-6011-45E8-9572-76A9579D25D0}" srcOrd="8" destOrd="0" presId="urn:microsoft.com/office/officeart/2018/2/layout/IconVerticalSolidList"/>
    <dgm:cxn modelId="{F81F98A5-05D9-4272-B90B-CC59348913A7}" type="presParOf" srcId="{A23D5817-6011-45E8-9572-76A9579D25D0}" destId="{9F42EF54-985D-43D6-929D-4CAB2D5AABC7}" srcOrd="0" destOrd="0" presId="urn:microsoft.com/office/officeart/2018/2/layout/IconVerticalSolidList"/>
    <dgm:cxn modelId="{5FC5D736-4BAF-4832-8088-99F6D7EB88CD}" type="presParOf" srcId="{A23D5817-6011-45E8-9572-76A9579D25D0}" destId="{38DDD967-9562-4CFF-AF6B-656C2AC50347}" srcOrd="1" destOrd="0" presId="urn:microsoft.com/office/officeart/2018/2/layout/IconVerticalSolidList"/>
    <dgm:cxn modelId="{C3B64FA8-B24F-4A96-AD26-CDDFF2E8208D}" type="presParOf" srcId="{A23D5817-6011-45E8-9572-76A9579D25D0}" destId="{4D453E70-1138-49C2-B6B2-D0D9BEC28638}" srcOrd="2" destOrd="0" presId="urn:microsoft.com/office/officeart/2018/2/layout/IconVerticalSolidList"/>
    <dgm:cxn modelId="{DD845774-B9CD-4E92-B5A1-01B744EC0766}" type="presParOf" srcId="{A23D5817-6011-45E8-9572-76A9579D25D0}" destId="{A4C73DD7-05FE-4D95-B58F-DEFB982FB75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96AF6E-DAF0-4963-A918-C2AA9A117C9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94A470C-86B7-4FFB-A60D-C25DAFB9934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E"/>
            <a:t>Develop a strategic and operational plan</a:t>
          </a:r>
        </a:p>
      </dgm:t>
    </dgm:pt>
    <dgm:pt modelId="{B637E42D-41B9-4CFA-9DD0-4E15D6906B36}" type="parTrans" cxnId="{329013E2-276B-4221-BF88-E50786DFAF2D}">
      <dgm:prSet/>
      <dgm:spPr/>
      <dgm:t>
        <a:bodyPr/>
        <a:lstStyle/>
        <a:p>
          <a:endParaRPr lang="en-US"/>
        </a:p>
      </dgm:t>
    </dgm:pt>
    <dgm:pt modelId="{90A5B560-0042-4BC6-ADCD-926A629C4AA0}" type="sibTrans" cxnId="{329013E2-276B-4221-BF88-E50786DFAF2D}">
      <dgm:prSet/>
      <dgm:spPr/>
      <dgm:t>
        <a:bodyPr/>
        <a:lstStyle/>
        <a:p>
          <a:endParaRPr lang="en-US"/>
        </a:p>
      </dgm:t>
    </dgm:pt>
    <dgm:pt modelId="{F40EF064-9E39-405D-A006-63200D7EC2C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E"/>
            <a:t>Ensure there is an appropriate system in place to monitor progress against your plans and evaluate the effectiveness of your charity</a:t>
          </a:r>
        </a:p>
      </dgm:t>
    </dgm:pt>
    <dgm:pt modelId="{4DAC28E7-BD29-473C-8246-A2408798941F}" type="parTrans" cxnId="{CE1B001D-369C-4DA6-A781-B23F14DCF372}">
      <dgm:prSet/>
      <dgm:spPr/>
      <dgm:t>
        <a:bodyPr/>
        <a:lstStyle/>
        <a:p>
          <a:endParaRPr lang="en-US"/>
        </a:p>
      </dgm:t>
    </dgm:pt>
    <dgm:pt modelId="{BF39BEA2-66C4-4F63-8002-305EB8BE0390}" type="sibTrans" cxnId="{CE1B001D-369C-4DA6-A781-B23F14DCF372}">
      <dgm:prSet/>
      <dgm:spPr/>
      <dgm:t>
        <a:bodyPr/>
        <a:lstStyle/>
        <a:p>
          <a:endParaRPr lang="en-US"/>
        </a:p>
      </dgm:t>
    </dgm:pt>
    <dgm:pt modelId="{65DC72E5-C0F3-402C-986B-1D5014ABC05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E"/>
            <a:t>From time to time consider the advantages and disadvantages of working in partnership with other charities, including merging or dissolving</a:t>
          </a:r>
        </a:p>
      </dgm:t>
    </dgm:pt>
    <dgm:pt modelId="{33CCFD29-9279-40EC-857A-54E0D884C3BE}" type="parTrans" cxnId="{0602BFAF-26AE-4E21-B562-E85709FD96FA}">
      <dgm:prSet/>
      <dgm:spPr/>
      <dgm:t>
        <a:bodyPr/>
        <a:lstStyle/>
        <a:p>
          <a:endParaRPr lang="en-US"/>
        </a:p>
      </dgm:t>
    </dgm:pt>
    <dgm:pt modelId="{8CF6E124-0585-4921-9EC7-6305EB5E0508}" type="sibTrans" cxnId="{0602BFAF-26AE-4E21-B562-E85709FD96FA}">
      <dgm:prSet/>
      <dgm:spPr/>
      <dgm:t>
        <a:bodyPr/>
        <a:lstStyle/>
        <a:p>
          <a:endParaRPr lang="en-US"/>
        </a:p>
      </dgm:t>
    </dgm:pt>
    <dgm:pt modelId="{AF00E72B-8E6C-4B63-88B1-D0394441D0FA}" type="pres">
      <dgm:prSet presAssocID="{7196AF6E-DAF0-4963-A918-C2AA9A117C96}" presName="root" presStyleCnt="0">
        <dgm:presLayoutVars>
          <dgm:dir/>
          <dgm:resizeHandles val="exact"/>
        </dgm:presLayoutVars>
      </dgm:prSet>
      <dgm:spPr/>
    </dgm:pt>
    <dgm:pt modelId="{4848CC75-BD5C-4F1B-98D0-6465AB33B854}" type="pres">
      <dgm:prSet presAssocID="{A94A470C-86B7-4FFB-A60D-C25DAFB9934A}" presName="compNode" presStyleCnt="0"/>
      <dgm:spPr/>
    </dgm:pt>
    <dgm:pt modelId="{C8BF4ACA-1090-4E30-9B3B-A573679E680F}" type="pres">
      <dgm:prSet presAssocID="{A94A470C-86B7-4FFB-A60D-C25DAFB9934A}" presName="iconBgRect" presStyleLbl="bgShp" presStyleIdx="0" presStyleCnt="3"/>
      <dgm:spPr/>
    </dgm:pt>
    <dgm:pt modelId="{7A87AFA3-292F-4EC7-BDFA-97301769C6A3}" type="pres">
      <dgm:prSet presAssocID="{A94A470C-86B7-4FFB-A60D-C25DAFB9934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65A3A370-76EF-420E-8CA6-212AE7E0FCBE}" type="pres">
      <dgm:prSet presAssocID="{A94A470C-86B7-4FFB-A60D-C25DAFB9934A}" presName="spaceRect" presStyleCnt="0"/>
      <dgm:spPr/>
    </dgm:pt>
    <dgm:pt modelId="{265E591B-1423-488B-B947-8DA4ED8E14E5}" type="pres">
      <dgm:prSet presAssocID="{A94A470C-86B7-4FFB-A60D-C25DAFB9934A}" presName="textRect" presStyleLbl="revTx" presStyleIdx="0" presStyleCnt="3">
        <dgm:presLayoutVars>
          <dgm:chMax val="1"/>
          <dgm:chPref val="1"/>
        </dgm:presLayoutVars>
      </dgm:prSet>
      <dgm:spPr/>
    </dgm:pt>
    <dgm:pt modelId="{7FF3377D-7442-45FD-BFF5-319F6B3F4125}" type="pres">
      <dgm:prSet presAssocID="{90A5B560-0042-4BC6-ADCD-926A629C4AA0}" presName="sibTrans" presStyleCnt="0"/>
      <dgm:spPr/>
    </dgm:pt>
    <dgm:pt modelId="{B58A383E-CF78-4A4D-9225-7B73DA702FDD}" type="pres">
      <dgm:prSet presAssocID="{F40EF064-9E39-405D-A006-63200D7EC2C6}" presName="compNode" presStyleCnt="0"/>
      <dgm:spPr/>
    </dgm:pt>
    <dgm:pt modelId="{0A517970-C99B-41C4-BC1D-58BBBA88E0BC}" type="pres">
      <dgm:prSet presAssocID="{F40EF064-9E39-405D-A006-63200D7EC2C6}" presName="iconBgRect" presStyleLbl="bgShp" presStyleIdx="1" presStyleCnt="3"/>
      <dgm:spPr/>
    </dgm:pt>
    <dgm:pt modelId="{5F3830E0-0080-4030-946E-97ECD05AD030}" type="pres">
      <dgm:prSet presAssocID="{F40EF064-9E39-405D-A006-63200D7EC2C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57E6E762-C3F2-44A8-9F23-A643CC673D54}" type="pres">
      <dgm:prSet presAssocID="{F40EF064-9E39-405D-A006-63200D7EC2C6}" presName="spaceRect" presStyleCnt="0"/>
      <dgm:spPr/>
    </dgm:pt>
    <dgm:pt modelId="{8D07CE27-C83A-488D-99C8-32E4D2A804F9}" type="pres">
      <dgm:prSet presAssocID="{F40EF064-9E39-405D-A006-63200D7EC2C6}" presName="textRect" presStyleLbl="revTx" presStyleIdx="1" presStyleCnt="3">
        <dgm:presLayoutVars>
          <dgm:chMax val="1"/>
          <dgm:chPref val="1"/>
        </dgm:presLayoutVars>
      </dgm:prSet>
      <dgm:spPr/>
    </dgm:pt>
    <dgm:pt modelId="{AD374B38-13F8-4D52-B178-1B3113181FDE}" type="pres">
      <dgm:prSet presAssocID="{BF39BEA2-66C4-4F63-8002-305EB8BE0390}" presName="sibTrans" presStyleCnt="0"/>
      <dgm:spPr/>
    </dgm:pt>
    <dgm:pt modelId="{07714E9E-3009-4E04-9E6B-28E6F876CD50}" type="pres">
      <dgm:prSet presAssocID="{65DC72E5-C0F3-402C-986B-1D5014ABC057}" presName="compNode" presStyleCnt="0"/>
      <dgm:spPr/>
    </dgm:pt>
    <dgm:pt modelId="{12140AD6-4FFA-4840-B64A-5981F31EFC7C}" type="pres">
      <dgm:prSet presAssocID="{65DC72E5-C0F3-402C-986B-1D5014ABC057}" presName="iconBgRect" presStyleLbl="bgShp" presStyleIdx="2" presStyleCnt="3"/>
      <dgm:spPr/>
    </dgm:pt>
    <dgm:pt modelId="{C7286209-4E46-4CFD-8448-8B89BF4D16DA}" type="pres">
      <dgm:prSet presAssocID="{65DC72E5-C0F3-402C-986B-1D5014ABC05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E392C174-F8D3-48D7-A20E-3B80E6280E08}" type="pres">
      <dgm:prSet presAssocID="{65DC72E5-C0F3-402C-986B-1D5014ABC057}" presName="spaceRect" presStyleCnt="0"/>
      <dgm:spPr/>
    </dgm:pt>
    <dgm:pt modelId="{0DABF8EC-A7D2-45B3-9814-A578DD0F644A}" type="pres">
      <dgm:prSet presAssocID="{65DC72E5-C0F3-402C-986B-1D5014ABC05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E1B001D-369C-4DA6-A781-B23F14DCF372}" srcId="{7196AF6E-DAF0-4963-A918-C2AA9A117C96}" destId="{F40EF064-9E39-405D-A006-63200D7EC2C6}" srcOrd="1" destOrd="0" parTransId="{4DAC28E7-BD29-473C-8246-A2408798941F}" sibTransId="{BF39BEA2-66C4-4F63-8002-305EB8BE0390}"/>
    <dgm:cxn modelId="{94A4732A-D2CE-4F71-B516-01E1E0DD6B2C}" type="presOf" srcId="{F40EF064-9E39-405D-A006-63200D7EC2C6}" destId="{8D07CE27-C83A-488D-99C8-32E4D2A804F9}" srcOrd="0" destOrd="0" presId="urn:microsoft.com/office/officeart/2018/5/layout/IconCircleLabelList"/>
    <dgm:cxn modelId="{2A069F6E-DF6F-40CD-B9FF-4E202FA2F8AA}" type="presOf" srcId="{65DC72E5-C0F3-402C-986B-1D5014ABC057}" destId="{0DABF8EC-A7D2-45B3-9814-A578DD0F644A}" srcOrd="0" destOrd="0" presId="urn:microsoft.com/office/officeart/2018/5/layout/IconCircleLabelList"/>
    <dgm:cxn modelId="{5204F679-1C74-4157-94D6-524AB711F101}" type="presOf" srcId="{A94A470C-86B7-4FFB-A60D-C25DAFB9934A}" destId="{265E591B-1423-488B-B947-8DA4ED8E14E5}" srcOrd="0" destOrd="0" presId="urn:microsoft.com/office/officeart/2018/5/layout/IconCircleLabelList"/>
    <dgm:cxn modelId="{0602BFAF-26AE-4E21-B562-E85709FD96FA}" srcId="{7196AF6E-DAF0-4963-A918-C2AA9A117C96}" destId="{65DC72E5-C0F3-402C-986B-1D5014ABC057}" srcOrd="2" destOrd="0" parTransId="{33CCFD29-9279-40EC-857A-54E0D884C3BE}" sibTransId="{8CF6E124-0585-4921-9EC7-6305EB5E0508}"/>
    <dgm:cxn modelId="{FCF767C8-4100-41A1-AC69-41933798F8AE}" type="presOf" srcId="{7196AF6E-DAF0-4963-A918-C2AA9A117C96}" destId="{AF00E72B-8E6C-4B63-88B1-D0394441D0FA}" srcOrd="0" destOrd="0" presId="urn:microsoft.com/office/officeart/2018/5/layout/IconCircleLabelList"/>
    <dgm:cxn modelId="{329013E2-276B-4221-BF88-E50786DFAF2D}" srcId="{7196AF6E-DAF0-4963-A918-C2AA9A117C96}" destId="{A94A470C-86B7-4FFB-A60D-C25DAFB9934A}" srcOrd="0" destOrd="0" parTransId="{B637E42D-41B9-4CFA-9DD0-4E15D6906B36}" sibTransId="{90A5B560-0042-4BC6-ADCD-926A629C4AA0}"/>
    <dgm:cxn modelId="{AEB14EE8-F9B6-4B0A-92B2-6060DAFAD88E}" type="presParOf" srcId="{AF00E72B-8E6C-4B63-88B1-D0394441D0FA}" destId="{4848CC75-BD5C-4F1B-98D0-6465AB33B854}" srcOrd="0" destOrd="0" presId="urn:microsoft.com/office/officeart/2018/5/layout/IconCircleLabelList"/>
    <dgm:cxn modelId="{8A1DB118-15FA-49D9-BE85-611FBB502C2A}" type="presParOf" srcId="{4848CC75-BD5C-4F1B-98D0-6465AB33B854}" destId="{C8BF4ACA-1090-4E30-9B3B-A573679E680F}" srcOrd="0" destOrd="0" presId="urn:microsoft.com/office/officeart/2018/5/layout/IconCircleLabelList"/>
    <dgm:cxn modelId="{0443CD2F-2548-4398-9F49-4D5740E9BC73}" type="presParOf" srcId="{4848CC75-BD5C-4F1B-98D0-6465AB33B854}" destId="{7A87AFA3-292F-4EC7-BDFA-97301769C6A3}" srcOrd="1" destOrd="0" presId="urn:microsoft.com/office/officeart/2018/5/layout/IconCircleLabelList"/>
    <dgm:cxn modelId="{EC9B31D6-C64A-4CBE-BC9A-7C6365110590}" type="presParOf" srcId="{4848CC75-BD5C-4F1B-98D0-6465AB33B854}" destId="{65A3A370-76EF-420E-8CA6-212AE7E0FCBE}" srcOrd="2" destOrd="0" presId="urn:microsoft.com/office/officeart/2018/5/layout/IconCircleLabelList"/>
    <dgm:cxn modelId="{3C65FD5F-E590-4627-97E9-045D0A868724}" type="presParOf" srcId="{4848CC75-BD5C-4F1B-98D0-6465AB33B854}" destId="{265E591B-1423-488B-B947-8DA4ED8E14E5}" srcOrd="3" destOrd="0" presId="urn:microsoft.com/office/officeart/2018/5/layout/IconCircleLabelList"/>
    <dgm:cxn modelId="{62A163FE-2AAC-4891-B56E-A8A6F2A41A76}" type="presParOf" srcId="{AF00E72B-8E6C-4B63-88B1-D0394441D0FA}" destId="{7FF3377D-7442-45FD-BFF5-319F6B3F4125}" srcOrd="1" destOrd="0" presId="urn:microsoft.com/office/officeart/2018/5/layout/IconCircleLabelList"/>
    <dgm:cxn modelId="{899A500D-0258-407E-840C-D7CF0B53A2B1}" type="presParOf" srcId="{AF00E72B-8E6C-4B63-88B1-D0394441D0FA}" destId="{B58A383E-CF78-4A4D-9225-7B73DA702FDD}" srcOrd="2" destOrd="0" presId="urn:microsoft.com/office/officeart/2018/5/layout/IconCircleLabelList"/>
    <dgm:cxn modelId="{999D5FCA-2249-4D0F-A0CC-2005AB981806}" type="presParOf" srcId="{B58A383E-CF78-4A4D-9225-7B73DA702FDD}" destId="{0A517970-C99B-41C4-BC1D-58BBBA88E0BC}" srcOrd="0" destOrd="0" presId="urn:microsoft.com/office/officeart/2018/5/layout/IconCircleLabelList"/>
    <dgm:cxn modelId="{34950792-4706-4DBF-AB95-D62A9B3BFCF5}" type="presParOf" srcId="{B58A383E-CF78-4A4D-9225-7B73DA702FDD}" destId="{5F3830E0-0080-4030-946E-97ECD05AD030}" srcOrd="1" destOrd="0" presId="urn:microsoft.com/office/officeart/2018/5/layout/IconCircleLabelList"/>
    <dgm:cxn modelId="{C441B117-B9DC-40B2-8CE1-24B4867E445A}" type="presParOf" srcId="{B58A383E-CF78-4A4D-9225-7B73DA702FDD}" destId="{57E6E762-C3F2-44A8-9F23-A643CC673D54}" srcOrd="2" destOrd="0" presId="urn:microsoft.com/office/officeart/2018/5/layout/IconCircleLabelList"/>
    <dgm:cxn modelId="{0B15C92B-3292-43E6-99D5-824CB35B0B92}" type="presParOf" srcId="{B58A383E-CF78-4A4D-9225-7B73DA702FDD}" destId="{8D07CE27-C83A-488D-99C8-32E4D2A804F9}" srcOrd="3" destOrd="0" presId="urn:microsoft.com/office/officeart/2018/5/layout/IconCircleLabelList"/>
    <dgm:cxn modelId="{B26D8B47-EC06-4FB6-B279-372C5DE19898}" type="presParOf" srcId="{AF00E72B-8E6C-4B63-88B1-D0394441D0FA}" destId="{AD374B38-13F8-4D52-B178-1B3113181FDE}" srcOrd="3" destOrd="0" presId="urn:microsoft.com/office/officeart/2018/5/layout/IconCircleLabelList"/>
    <dgm:cxn modelId="{BD6AB6C7-32A1-4967-8FEC-71760781B115}" type="presParOf" srcId="{AF00E72B-8E6C-4B63-88B1-D0394441D0FA}" destId="{07714E9E-3009-4E04-9E6B-28E6F876CD50}" srcOrd="4" destOrd="0" presId="urn:microsoft.com/office/officeart/2018/5/layout/IconCircleLabelList"/>
    <dgm:cxn modelId="{5C0FE95E-8D33-4089-A8A4-89069B66B545}" type="presParOf" srcId="{07714E9E-3009-4E04-9E6B-28E6F876CD50}" destId="{12140AD6-4FFA-4840-B64A-5981F31EFC7C}" srcOrd="0" destOrd="0" presId="urn:microsoft.com/office/officeart/2018/5/layout/IconCircleLabelList"/>
    <dgm:cxn modelId="{9B87881F-52A4-4772-B4E3-C29BAA34A9AA}" type="presParOf" srcId="{07714E9E-3009-4E04-9E6B-28E6F876CD50}" destId="{C7286209-4E46-4CFD-8448-8B89BF4D16DA}" srcOrd="1" destOrd="0" presId="urn:microsoft.com/office/officeart/2018/5/layout/IconCircleLabelList"/>
    <dgm:cxn modelId="{F590C319-CD83-4ABC-A415-1E86271F9C0B}" type="presParOf" srcId="{07714E9E-3009-4E04-9E6B-28E6F876CD50}" destId="{E392C174-F8D3-48D7-A20E-3B80E6280E08}" srcOrd="2" destOrd="0" presId="urn:microsoft.com/office/officeart/2018/5/layout/IconCircleLabelList"/>
    <dgm:cxn modelId="{1D1D4441-FCA0-418E-B6AD-8A8089C83636}" type="presParOf" srcId="{07714E9E-3009-4E04-9E6B-28E6F876CD50}" destId="{0DABF8EC-A7D2-45B3-9814-A578DD0F644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EA0C76-7317-4C17-9844-30F257933834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2D235CB-13F9-417E-865D-10E30AA47B42}">
      <dgm:prSet/>
      <dgm:spPr/>
      <dgm:t>
        <a:bodyPr/>
        <a:lstStyle/>
        <a:p>
          <a:r>
            <a:rPr lang="en-IE"/>
            <a:t>Agree and publicise values</a:t>
          </a:r>
          <a:endParaRPr lang="en-US"/>
        </a:p>
      </dgm:t>
    </dgm:pt>
    <dgm:pt modelId="{2D2D8D20-3406-4801-9D51-3CC302E3B4D0}" type="parTrans" cxnId="{630B50E8-5B2B-4727-BE8A-B097985E5C19}">
      <dgm:prSet/>
      <dgm:spPr/>
      <dgm:t>
        <a:bodyPr/>
        <a:lstStyle/>
        <a:p>
          <a:endParaRPr lang="en-US"/>
        </a:p>
      </dgm:t>
    </dgm:pt>
    <dgm:pt modelId="{ED9AFFBF-E569-4117-99C9-9010090832EE}" type="sibTrans" cxnId="{630B50E8-5B2B-4727-BE8A-B097985E5C19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5C7AA4B8-2E5D-4C79-92CA-9512281F5290}">
      <dgm:prSet/>
      <dgm:spPr/>
      <dgm:t>
        <a:bodyPr/>
        <a:lstStyle/>
        <a:p>
          <a:r>
            <a:rPr lang="en-IE"/>
            <a:t>Decide how you deal with conflicts of interest and conflicts of loyalties</a:t>
          </a:r>
          <a:endParaRPr lang="en-US"/>
        </a:p>
      </dgm:t>
    </dgm:pt>
    <dgm:pt modelId="{B2A4B857-C013-4F4C-AECA-5B8757E0C766}" type="parTrans" cxnId="{3560735B-E7D1-449B-B170-46A7ED1C4D63}">
      <dgm:prSet/>
      <dgm:spPr/>
      <dgm:t>
        <a:bodyPr/>
        <a:lstStyle/>
        <a:p>
          <a:endParaRPr lang="en-US"/>
        </a:p>
      </dgm:t>
    </dgm:pt>
    <dgm:pt modelId="{20A67392-6E9F-4F39-8660-351B59C182E8}" type="sibTrans" cxnId="{3560735B-E7D1-449B-B170-46A7ED1C4D6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334AF48A-C291-4C6A-AF1C-CFD13165506A}">
      <dgm:prSet/>
      <dgm:spPr/>
      <dgm:t>
        <a:bodyPr/>
        <a:lstStyle/>
        <a:p>
          <a:r>
            <a:rPr lang="en-IE"/>
            <a:t>Have a Code of Conduct for the board, including maintaining board confidentiality, dealing with gifts and out of pocket expenses</a:t>
          </a:r>
          <a:endParaRPr lang="en-US"/>
        </a:p>
      </dgm:t>
    </dgm:pt>
    <dgm:pt modelId="{1EE51B6A-6879-438E-803A-02DD54CF8AC4}" type="parTrans" cxnId="{38F0CD80-3A1D-4882-8088-B1F613045059}">
      <dgm:prSet/>
      <dgm:spPr/>
      <dgm:t>
        <a:bodyPr/>
        <a:lstStyle/>
        <a:p>
          <a:endParaRPr lang="en-US"/>
        </a:p>
      </dgm:t>
    </dgm:pt>
    <dgm:pt modelId="{91ADE64F-6795-48BD-A83F-5CC2FFFF483C}" type="sibTrans" cxnId="{38F0CD80-3A1D-4882-8088-B1F613045059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3B2D1F31-75B7-4CBE-B2C9-B46753ECF5BE}" type="pres">
      <dgm:prSet presAssocID="{28EA0C76-7317-4C17-9844-30F257933834}" presName="Name0" presStyleCnt="0">
        <dgm:presLayoutVars>
          <dgm:animLvl val="lvl"/>
          <dgm:resizeHandles val="exact"/>
        </dgm:presLayoutVars>
      </dgm:prSet>
      <dgm:spPr/>
    </dgm:pt>
    <dgm:pt modelId="{9C74D26E-E6B5-4079-9FC2-55A4D5A6173A}" type="pres">
      <dgm:prSet presAssocID="{22D235CB-13F9-417E-865D-10E30AA47B42}" presName="compositeNode" presStyleCnt="0">
        <dgm:presLayoutVars>
          <dgm:bulletEnabled val="1"/>
        </dgm:presLayoutVars>
      </dgm:prSet>
      <dgm:spPr/>
    </dgm:pt>
    <dgm:pt modelId="{B346A5D5-BF90-4B16-87D6-FAFC2F259161}" type="pres">
      <dgm:prSet presAssocID="{22D235CB-13F9-417E-865D-10E30AA47B42}" presName="bgRect" presStyleLbl="bgAccFollowNode1" presStyleIdx="0" presStyleCnt="3"/>
      <dgm:spPr/>
    </dgm:pt>
    <dgm:pt modelId="{38FD53DF-3B17-4514-93CF-974B201EF5B7}" type="pres">
      <dgm:prSet presAssocID="{ED9AFFBF-E569-4117-99C9-9010090832EE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D119B183-2603-4731-80E6-65ABB3B027EC}" type="pres">
      <dgm:prSet presAssocID="{22D235CB-13F9-417E-865D-10E30AA47B42}" presName="bottomLine" presStyleLbl="alignNode1" presStyleIdx="1" presStyleCnt="6">
        <dgm:presLayoutVars/>
      </dgm:prSet>
      <dgm:spPr/>
    </dgm:pt>
    <dgm:pt modelId="{55F73C04-CDA8-4131-B13A-EDB918FA5C68}" type="pres">
      <dgm:prSet presAssocID="{22D235CB-13F9-417E-865D-10E30AA47B42}" presName="nodeText" presStyleLbl="bgAccFollowNode1" presStyleIdx="0" presStyleCnt="3">
        <dgm:presLayoutVars>
          <dgm:bulletEnabled val="1"/>
        </dgm:presLayoutVars>
      </dgm:prSet>
      <dgm:spPr/>
    </dgm:pt>
    <dgm:pt modelId="{5E3C1052-4CFF-4E91-BAA5-67309502D5E4}" type="pres">
      <dgm:prSet presAssocID="{ED9AFFBF-E569-4117-99C9-9010090832EE}" presName="sibTrans" presStyleCnt="0"/>
      <dgm:spPr/>
    </dgm:pt>
    <dgm:pt modelId="{1F184568-CB9B-431F-853C-FF5E56760B54}" type="pres">
      <dgm:prSet presAssocID="{5C7AA4B8-2E5D-4C79-92CA-9512281F5290}" presName="compositeNode" presStyleCnt="0">
        <dgm:presLayoutVars>
          <dgm:bulletEnabled val="1"/>
        </dgm:presLayoutVars>
      </dgm:prSet>
      <dgm:spPr/>
    </dgm:pt>
    <dgm:pt modelId="{4FB8B6FC-FD88-4DE5-B26F-18B14A31DCB8}" type="pres">
      <dgm:prSet presAssocID="{5C7AA4B8-2E5D-4C79-92CA-9512281F5290}" presName="bgRect" presStyleLbl="bgAccFollowNode1" presStyleIdx="1" presStyleCnt="3"/>
      <dgm:spPr/>
    </dgm:pt>
    <dgm:pt modelId="{B0188F4E-953A-45F1-9D45-2FD6B1B3E4D0}" type="pres">
      <dgm:prSet presAssocID="{20A67392-6E9F-4F39-8660-351B59C182E8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7F7FEF56-F1B8-44AC-BDE4-2AB4F2400173}" type="pres">
      <dgm:prSet presAssocID="{5C7AA4B8-2E5D-4C79-92CA-9512281F5290}" presName="bottomLine" presStyleLbl="alignNode1" presStyleIdx="3" presStyleCnt="6">
        <dgm:presLayoutVars/>
      </dgm:prSet>
      <dgm:spPr/>
    </dgm:pt>
    <dgm:pt modelId="{2B4C7C74-BEF5-49D6-A639-C39D1D49019A}" type="pres">
      <dgm:prSet presAssocID="{5C7AA4B8-2E5D-4C79-92CA-9512281F5290}" presName="nodeText" presStyleLbl="bgAccFollowNode1" presStyleIdx="1" presStyleCnt="3">
        <dgm:presLayoutVars>
          <dgm:bulletEnabled val="1"/>
        </dgm:presLayoutVars>
      </dgm:prSet>
      <dgm:spPr/>
    </dgm:pt>
    <dgm:pt modelId="{3311115E-7486-4FAD-959E-893AF2A693FA}" type="pres">
      <dgm:prSet presAssocID="{20A67392-6E9F-4F39-8660-351B59C182E8}" presName="sibTrans" presStyleCnt="0"/>
      <dgm:spPr/>
    </dgm:pt>
    <dgm:pt modelId="{00B45850-5BA3-4A8C-A03D-33C8FDB5FC5E}" type="pres">
      <dgm:prSet presAssocID="{334AF48A-C291-4C6A-AF1C-CFD13165506A}" presName="compositeNode" presStyleCnt="0">
        <dgm:presLayoutVars>
          <dgm:bulletEnabled val="1"/>
        </dgm:presLayoutVars>
      </dgm:prSet>
      <dgm:spPr/>
    </dgm:pt>
    <dgm:pt modelId="{01E96D61-EF7E-453D-897C-11062ECA07AE}" type="pres">
      <dgm:prSet presAssocID="{334AF48A-C291-4C6A-AF1C-CFD13165506A}" presName="bgRect" presStyleLbl="bgAccFollowNode1" presStyleIdx="2" presStyleCnt="3"/>
      <dgm:spPr/>
    </dgm:pt>
    <dgm:pt modelId="{D89B5C2F-88CD-461E-9D7D-D68C88E218E2}" type="pres">
      <dgm:prSet presAssocID="{91ADE64F-6795-48BD-A83F-5CC2FFFF483C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F7315DCD-C4E1-47E1-A54D-D658DF720BA9}" type="pres">
      <dgm:prSet presAssocID="{334AF48A-C291-4C6A-AF1C-CFD13165506A}" presName="bottomLine" presStyleLbl="alignNode1" presStyleIdx="5" presStyleCnt="6">
        <dgm:presLayoutVars/>
      </dgm:prSet>
      <dgm:spPr/>
    </dgm:pt>
    <dgm:pt modelId="{2EFB6FB2-3120-463E-8313-9C99D065369A}" type="pres">
      <dgm:prSet presAssocID="{334AF48A-C291-4C6A-AF1C-CFD13165506A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A1090136-D576-43AD-B04B-07F50192B5C7}" type="presOf" srcId="{22D235CB-13F9-417E-865D-10E30AA47B42}" destId="{B346A5D5-BF90-4B16-87D6-FAFC2F259161}" srcOrd="0" destOrd="0" presId="urn:microsoft.com/office/officeart/2016/7/layout/BasicLinearProcessNumbered"/>
    <dgm:cxn modelId="{3560735B-E7D1-449B-B170-46A7ED1C4D63}" srcId="{28EA0C76-7317-4C17-9844-30F257933834}" destId="{5C7AA4B8-2E5D-4C79-92CA-9512281F5290}" srcOrd="1" destOrd="0" parTransId="{B2A4B857-C013-4F4C-AECA-5B8757E0C766}" sibTransId="{20A67392-6E9F-4F39-8660-351B59C182E8}"/>
    <dgm:cxn modelId="{1A9D8D49-03FD-483C-9EC3-9E2669CB3820}" type="presOf" srcId="{334AF48A-C291-4C6A-AF1C-CFD13165506A}" destId="{01E96D61-EF7E-453D-897C-11062ECA07AE}" srcOrd="0" destOrd="0" presId="urn:microsoft.com/office/officeart/2016/7/layout/BasicLinearProcessNumbered"/>
    <dgm:cxn modelId="{0BDAF953-1384-424B-B9D4-9D4DA94E7164}" type="presOf" srcId="{20A67392-6E9F-4F39-8660-351B59C182E8}" destId="{B0188F4E-953A-45F1-9D45-2FD6B1B3E4D0}" srcOrd="0" destOrd="0" presId="urn:microsoft.com/office/officeart/2016/7/layout/BasicLinearProcessNumbered"/>
    <dgm:cxn modelId="{7990537F-360B-4228-85AD-DE579F4EED25}" type="presOf" srcId="{22D235CB-13F9-417E-865D-10E30AA47B42}" destId="{55F73C04-CDA8-4131-B13A-EDB918FA5C68}" srcOrd="1" destOrd="0" presId="urn:microsoft.com/office/officeart/2016/7/layout/BasicLinearProcessNumbered"/>
    <dgm:cxn modelId="{38F0CD80-3A1D-4882-8088-B1F613045059}" srcId="{28EA0C76-7317-4C17-9844-30F257933834}" destId="{334AF48A-C291-4C6A-AF1C-CFD13165506A}" srcOrd="2" destOrd="0" parTransId="{1EE51B6A-6879-438E-803A-02DD54CF8AC4}" sibTransId="{91ADE64F-6795-48BD-A83F-5CC2FFFF483C}"/>
    <dgm:cxn modelId="{E68BF591-6A68-4F50-AEA5-8E54EA48325A}" type="presOf" srcId="{5C7AA4B8-2E5D-4C79-92CA-9512281F5290}" destId="{2B4C7C74-BEF5-49D6-A639-C39D1D49019A}" srcOrd="1" destOrd="0" presId="urn:microsoft.com/office/officeart/2016/7/layout/BasicLinearProcessNumbered"/>
    <dgm:cxn modelId="{54D5759F-DCF0-42E2-8FC2-4ADA44C40A13}" type="presOf" srcId="{91ADE64F-6795-48BD-A83F-5CC2FFFF483C}" destId="{D89B5C2F-88CD-461E-9D7D-D68C88E218E2}" srcOrd="0" destOrd="0" presId="urn:microsoft.com/office/officeart/2016/7/layout/BasicLinearProcessNumbered"/>
    <dgm:cxn modelId="{E4E346A2-F1BD-472D-9A77-76EB090E0FDB}" type="presOf" srcId="{334AF48A-C291-4C6A-AF1C-CFD13165506A}" destId="{2EFB6FB2-3120-463E-8313-9C99D065369A}" srcOrd="1" destOrd="0" presId="urn:microsoft.com/office/officeart/2016/7/layout/BasicLinearProcessNumbered"/>
    <dgm:cxn modelId="{3C68E6A4-ADFF-4798-8E8E-EA759402FB39}" type="presOf" srcId="{ED9AFFBF-E569-4117-99C9-9010090832EE}" destId="{38FD53DF-3B17-4514-93CF-974B201EF5B7}" srcOrd="0" destOrd="0" presId="urn:microsoft.com/office/officeart/2016/7/layout/BasicLinearProcessNumbered"/>
    <dgm:cxn modelId="{9DE91CA9-371A-4EA8-95B0-704E1E0C5951}" type="presOf" srcId="{28EA0C76-7317-4C17-9844-30F257933834}" destId="{3B2D1F31-75B7-4CBE-B2C9-B46753ECF5BE}" srcOrd="0" destOrd="0" presId="urn:microsoft.com/office/officeart/2016/7/layout/BasicLinearProcessNumbered"/>
    <dgm:cxn modelId="{166EDAC1-C032-48CC-8C5E-5BC4790A380A}" type="presOf" srcId="{5C7AA4B8-2E5D-4C79-92CA-9512281F5290}" destId="{4FB8B6FC-FD88-4DE5-B26F-18B14A31DCB8}" srcOrd="0" destOrd="0" presId="urn:microsoft.com/office/officeart/2016/7/layout/BasicLinearProcessNumbered"/>
    <dgm:cxn modelId="{630B50E8-5B2B-4727-BE8A-B097985E5C19}" srcId="{28EA0C76-7317-4C17-9844-30F257933834}" destId="{22D235CB-13F9-417E-865D-10E30AA47B42}" srcOrd="0" destOrd="0" parTransId="{2D2D8D20-3406-4801-9D51-3CC302E3B4D0}" sibTransId="{ED9AFFBF-E569-4117-99C9-9010090832EE}"/>
    <dgm:cxn modelId="{299318F3-226C-4E41-B907-883C7E69BA5D}" type="presParOf" srcId="{3B2D1F31-75B7-4CBE-B2C9-B46753ECF5BE}" destId="{9C74D26E-E6B5-4079-9FC2-55A4D5A6173A}" srcOrd="0" destOrd="0" presId="urn:microsoft.com/office/officeart/2016/7/layout/BasicLinearProcessNumbered"/>
    <dgm:cxn modelId="{9D9C0068-B9AF-468F-A125-1961F3D7D8A0}" type="presParOf" srcId="{9C74D26E-E6B5-4079-9FC2-55A4D5A6173A}" destId="{B346A5D5-BF90-4B16-87D6-FAFC2F259161}" srcOrd="0" destOrd="0" presId="urn:microsoft.com/office/officeart/2016/7/layout/BasicLinearProcessNumbered"/>
    <dgm:cxn modelId="{99669E10-3E5D-472A-8D84-1CDB95CD7855}" type="presParOf" srcId="{9C74D26E-E6B5-4079-9FC2-55A4D5A6173A}" destId="{38FD53DF-3B17-4514-93CF-974B201EF5B7}" srcOrd="1" destOrd="0" presId="urn:microsoft.com/office/officeart/2016/7/layout/BasicLinearProcessNumbered"/>
    <dgm:cxn modelId="{A8DDD1B7-A6C0-4C0B-85AA-77FEA1441BA9}" type="presParOf" srcId="{9C74D26E-E6B5-4079-9FC2-55A4D5A6173A}" destId="{D119B183-2603-4731-80E6-65ABB3B027EC}" srcOrd="2" destOrd="0" presId="urn:microsoft.com/office/officeart/2016/7/layout/BasicLinearProcessNumbered"/>
    <dgm:cxn modelId="{85C432DC-85B4-4583-A76F-AC0D110D4806}" type="presParOf" srcId="{9C74D26E-E6B5-4079-9FC2-55A4D5A6173A}" destId="{55F73C04-CDA8-4131-B13A-EDB918FA5C68}" srcOrd="3" destOrd="0" presId="urn:microsoft.com/office/officeart/2016/7/layout/BasicLinearProcessNumbered"/>
    <dgm:cxn modelId="{4F043A04-63FB-493A-9741-75DF62BED742}" type="presParOf" srcId="{3B2D1F31-75B7-4CBE-B2C9-B46753ECF5BE}" destId="{5E3C1052-4CFF-4E91-BAA5-67309502D5E4}" srcOrd="1" destOrd="0" presId="urn:microsoft.com/office/officeart/2016/7/layout/BasicLinearProcessNumbered"/>
    <dgm:cxn modelId="{7F5B2F33-8DF0-4424-99DD-572650E8E23E}" type="presParOf" srcId="{3B2D1F31-75B7-4CBE-B2C9-B46753ECF5BE}" destId="{1F184568-CB9B-431F-853C-FF5E56760B54}" srcOrd="2" destOrd="0" presId="urn:microsoft.com/office/officeart/2016/7/layout/BasicLinearProcessNumbered"/>
    <dgm:cxn modelId="{D4C84111-2518-44CB-B4AC-C752AD324A27}" type="presParOf" srcId="{1F184568-CB9B-431F-853C-FF5E56760B54}" destId="{4FB8B6FC-FD88-4DE5-B26F-18B14A31DCB8}" srcOrd="0" destOrd="0" presId="urn:microsoft.com/office/officeart/2016/7/layout/BasicLinearProcessNumbered"/>
    <dgm:cxn modelId="{2DF78E68-7EA3-4252-81E8-3C8B4505DBF5}" type="presParOf" srcId="{1F184568-CB9B-431F-853C-FF5E56760B54}" destId="{B0188F4E-953A-45F1-9D45-2FD6B1B3E4D0}" srcOrd="1" destOrd="0" presId="urn:microsoft.com/office/officeart/2016/7/layout/BasicLinearProcessNumbered"/>
    <dgm:cxn modelId="{171BFE9C-7DAB-4C1D-9384-14F1EE994047}" type="presParOf" srcId="{1F184568-CB9B-431F-853C-FF5E56760B54}" destId="{7F7FEF56-F1B8-44AC-BDE4-2AB4F2400173}" srcOrd="2" destOrd="0" presId="urn:microsoft.com/office/officeart/2016/7/layout/BasicLinearProcessNumbered"/>
    <dgm:cxn modelId="{AF7DFFB4-2ACD-4070-AA48-AD352C6DFD5D}" type="presParOf" srcId="{1F184568-CB9B-431F-853C-FF5E56760B54}" destId="{2B4C7C74-BEF5-49D6-A639-C39D1D49019A}" srcOrd="3" destOrd="0" presId="urn:microsoft.com/office/officeart/2016/7/layout/BasicLinearProcessNumbered"/>
    <dgm:cxn modelId="{1FF0BA9E-02B9-456C-BBBA-5C4EB6049B22}" type="presParOf" srcId="{3B2D1F31-75B7-4CBE-B2C9-B46753ECF5BE}" destId="{3311115E-7486-4FAD-959E-893AF2A693FA}" srcOrd="3" destOrd="0" presId="urn:microsoft.com/office/officeart/2016/7/layout/BasicLinearProcessNumbered"/>
    <dgm:cxn modelId="{7E04F9E5-4D1C-4C01-9788-851093D022DB}" type="presParOf" srcId="{3B2D1F31-75B7-4CBE-B2C9-B46753ECF5BE}" destId="{00B45850-5BA3-4A8C-A03D-33C8FDB5FC5E}" srcOrd="4" destOrd="0" presId="urn:microsoft.com/office/officeart/2016/7/layout/BasicLinearProcessNumbered"/>
    <dgm:cxn modelId="{8AAD4CCC-E9D8-4BD3-ADCF-68433F1CC8F7}" type="presParOf" srcId="{00B45850-5BA3-4A8C-A03D-33C8FDB5FC5E}" destId="{01E96D61-EF7E-453D-897C-11062ECA07AE}" srcOrd="0" destOrd="0" presId="urn:microsoft.com/office/officeart/2016/7/layout/BasicLinearProcessNumbered"/>
    <dgm:cxn modelId="{5F497878-C50B-4008-A904-BD0E45AD5C7C}" type="presParOf" srcId="{00B45850-5BA3-4A8C-A03D-33C8FDB5FC5E}" destId="{D89B5C2F-88CD-461E-9D7D-D68C88E218E2}" srcOrd="1" destOrd="0" presId="urn:microsoft.com/office/officeart/2016/7/layout/BasicLinearProcessNumbered"/>
    <dgm:cxn modelId="{3269F167-E477-40FC-A5C8-CB973807D9BD}" type="presParOf" srcId="{00B45850-5BA3-4A8C-A03D-33C8FDB5FC5E}" destId="{F7315DCD-C4E1-47E1-A54D-D658DF720BA9}" srcOrd="2" destOrd="0" presId="urn:microsoft.com/office/officeart/2016/7/layout/BasicLinearProcessNumbered"/>
    <dgm:cxn modelId="{EB87E067-7C60-47CB-A263-7C8C3B701E6D}" type="presParOf" srcId="{00B45850-5BA3-4A8C-A03D-33C8FDB5FC5E}" destId="{2EFB6FB2-3120-463E-8313-9C99D065369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1592B-64A4-4A22-AB7A-B5D2CCE982EF}">
      <dsp:nvSpPr>
        <dsp:cNvPr id="0" name=""/>
        <dsp:cNvSpPr/>
      </dsp:nvSpPr>
      <dsp:spPr>
        <a:xfrm>
          <a:off x="0" y="0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390FF-422D-45C8-B00D-D39B4A53606C}">
      <dsp:nvSpPr>
        <dsp:cNvPr id="0" name=""/>
        <dsp:cNvSpPr/>
      </dsp:nvSpPr>
      <dsp:spPr>
        <a:xfrm>
          <a:off x="0" y="0"/>
          <a:ext cx="6263640" cy="275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000" b="0" i="0" kern="1200" dirty="0"/>
            <a:t>A constitution is simply the </a:t>
          </a:r>
          <a:r>
            <a:rPr lang="en-IE" sz="3000" b="1" i="0" kern="1200" dirty="0"/>
            <a:t>aims and rules that your organisation will use</a:t>
          </a:r>
          <a:r>
            <a:rPr lang="en-IE" sz="3000" b="0" i="0" kern="1200" dirty="0"/>
            <a:t>. It's a statement of what your organisation is going to do and how it is going to do it.</a:t>
          </a:r>
          <a:endParaRPr lang="en-US" sz="3000" kern="1200" dirty="0"/>
        </a:p>
      </dsp:txBody>
      <dsp:txXfrm>
        <a:off x="0" y="0"/>
        <a:ext cx="6263640" cy="2752343"/>
      </dsp:txXfrm>
    </dsp:sp>
    <dsp:sp modelId="{8E659EFA-86EB-4F7E-9E6A-71FE0A487F68}">
      <dsp:nvSpPr>
        <dsp:cNvPr id="0" name=""/>
        <dsp:cNvSpPr/>
      </dsp:nvSpPr>
      <dsp:spPr>
        <a:xfrm>
          <a:off x="0" y="2752343"/>
          <a:ext cx="626364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F4745-EAC0-470C-BF7E-98F7A4D0CC8F}">
      <dsp:nvSpPr>
        <dsp:cNvPr id="0" name=""/>
        <dsp:cNvSpPr/>
      </dsp:nvSpPr>
      <dsp:spPr>
        <a:xfrm>
          <a:off x="0" y="2752343"/>
          <a:ext cx="6263640" cy="275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000" b="0" i="0" kern="1200" dirty="0"/>
            <a:t>Any organisation </a:t>
          </a:r>
          <a:r>
            <a:rPr lang="en-IE" sz="3000" b="1" i="0" kern="1200" dirty="0"/>
            <a:t>should have an established constitution and bylaws at</a:t>
          </a:r>
          <a:r>
            <a:rPr lang="en-IE" sz="3000" b="0" i="0" kern="1200" dirty="0"/>
            <a:t> the beginning in order to have a standard for organisational decisions, as well as for the definition of its identity.</a:t>
          </a:r>
          <a:endParaRPr lang="en-US" sz="3000" kern="1200" dirty="0"/>
        </a:p>
      </dsp:txBody>
      <dsp:txXfrm>
        <a:off x="0" y="2752343"/>
        <a:ext cx="6263640" cy="27523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1B034-9329-487B-819A-CC01975224CF}">
      <dsp:nvSpPr>
        <dsp:cNvPr id="0" name=""/>
        <dsp:cNvSpPr/>
      </dsp:nvSpPr>
      <dsp:spPr>
        <a:xfrm>
          <a:off x="3080" y="464830"/>
          <a:ext cx="2444055" cy="34216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/>
            <a:t>Be clear on everyone’s roles</a:t>
          </a:r>
          <a:endParaRPr lang="en-US" sz="2100" kern="1200"/>
        </a:p>
      </dsp:txBody>
      <dsp:txXfrm>
        <a:off x="3080" y="1765067"/>
        <a:ext cx="2444055" cy="2053006"/>
      </dsp:txXfrm>
    </dsp:sp>
    <dsp:sp modelId="{447747C5-FD8E-43FE-AEC1-71DC6030C13D}">
      <dsp:nvSpPr>
        <dsp:cNvPr id="0" name=""/>
        <dsp:cNvSpPr/>
      </dsp:nvSpPr>
      <dsp:spPr>
        <a:xfrm>
          <a:off x="711856" y="806997"/>
          <a:ext cx="1026503" cy="1026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62184" y="957325"/>
        <a:ext cx="725847" cy="725847"/>
      </dsp:txXfrm>
    </dsp:sp>
    <dsp:sp modelId="{F29FB3F3-C771-419B-8EE5-A9CC47C188A0}">
      <dsp:nvSpPr>
        <dsp:cNvPr id="0" name=""/>
        <dsp:cNvSpPr/>
      </dsp:nvSpPr>
      <dsp:spPr>
        <a:xfrm>
          <a:off x="3080" y="3886435"/>
          <a:ext cx="244405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B9E341-ABB7-43E9-895F-D9EF796D9377}">
      <dsp:nvSpPr>
        <dsp:cNvPr id="0" name=""/>
        <dsp:cNvSpPr/>
      </dsp:nvSpPr>
      <dsp:spPr>
        <a:xfrm>
          <a:off x="2691541" y="464830"/>
          <a:ext cx="2444055" cy="34216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/>
            <a:t>Ensure there are processes around working with volunteers </a:t>
          </a:r>
          <a:endParaRPr lang="en-US" sz="2100" kern="1200"/>
        </a:p>
      </dsp:txBody>
      <dsp:txXfrm>
        <a:off x="2691541" y="1765067"/>
        <a:ext cx="2444055" cy="2053006"/>
      </dsp:txXfrm>
    </dsp:sp>
    <dsp:sp modelId="{F3372CD6-C59C-4113-A7B9-8EDB2288FF9C}">
      <dsp:nvSpPr>
        <dsp:cNvPr id="0" name=""/>
        <dsp:cNvSpPr/>
      </dsp:nvSpPr>
      <dsp:spPr>
        <a:xfrm>
          <a:off x="3400317" y="806997"/>
          <a:ext cx="1026503" cy="1026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50645" y="957325"/>
        <a:ext cx="725847" cy="725847"/>
      </dsp:txXfrm>
    </dsp:sp>
    <dsp:sp modelId="{7D6EF0CC-3B86-43CB-8AD3-E9BEA4E6FACC}">
      <dsp:nvSpPr>
        <dsp:cNvPr id="0" name=""/>
        <dsp:cNvSpPr/>
      </dsp:nvSpPr>
      <dsp:spPr>
        <a:xfrm>
          <a:off x="2691541" y="3886435"/>
          <a:ext cx="244405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CBC67-F87A-4FD5-B75E-ED389A3F0AAC}">
      <dsp:nvSpPr>
        <dsp:cNvPr id="0" name=""/>
        <dsp:cNvSpPr/>
      </dsp:nvSpPr>
      <dsp:spPr>
        <a:xfrm>
          <a:off x="5380002" y="464830"/>
          <a:ext cx="2444055" cy="34216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/>
            <a:t>Ensure compliance with employment legislation if applicable</a:t>
          </a:r>
          <a:endParaRPr lang="en-US" sz="2100" kern="1200"/>
        </a:p>
      </dsp:txBody>
      <dsp:txXfrm>
        <a:off x="5380002" y="1765067"/>
        <a:ext cx="2444055" cy="2053006"/>
      </dsp:txXfrm>
    </dsp:sp>
    <dsp:sp modelId="{5A07F378-34B3-4495-A40C-AE41422DE15D}">
      <dsp:nvSpPr>
        <dsp:cNvPr id="0" name=""/>
        <dsp:cNvSpPr/>
      </dsp:nvSpPr>
      <dsp:spPr>
        <a:xfrm>
          <a:off x="6088778" y="806997"/>
          <a:ext cx="1026503" cy="1026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39106" y="957325"/>
        <a:ext cx="725847" cy="725847"/>
      </dsp:txXfrm>
    </dsp:sp>
    <dsp:sp modelId="{E528391A-67D8-4ABA-8D7E-8F92E27E6818}">
      <dsp:nvSpPr>
        <dsp:cNvPr id="0" name=""/>
        <dsp:cNvSpPr/>
      </dsp:nvSpPr>
      <dsp:spPr>
        <a:xfrm>
          <a:off x="5380002" y="3886435"/>
          <a:ext cx="244405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44F92-A4FD-4C60-A965-9C059D26BB51}">
      <dsp:nvSpPr>
        <dsp:cNvPr id="0" name=""/>
        <dsp:cNvSpPr/>
      </dsp:nvSpPr>
      <dsp:spPr>
        <a:xfrm>
          <a:off x="8068463" y="464830"/>
          <a:ext cx="2444055" cy="34216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/>
            <a:t>Agree operational policies</a:t>
          </a:r>
          <a:endParaRPr lang="en-US" sz="2100" kern="1200"/>
        </a:p>
      </dsp:txBody>
      <dsp:txXfrm>
        <a:off x="8068463" y="1765067"/>
        <a:ext cx="2444055" cy="2053006"/>
      </dsp:txXfrm>
    </dsp:sp>
    <dsp:sp modelId="{8D7F54BA-5C13-401C-8402-9514C97D0355}">
      <dsp:nvSpPr>
        <dsp:cNvPr id="0" name=""/>
        <dsp:cNvSpPr/>
      </dsp:nvSpPr>
      <dsp:spPr>
        <a:xfrm>
          <a:off x="8777239" y="806997"/>
          <a:ext cx="1026503" cy="1026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927567" y="957325"/>
        <a:ext cx="725847" cy="725847"/>
      </dsp:txXfrm>
    </dsp:sp>
    <dsp:sp modelId="{67D824BA-102F-405A-8504-28347284472F}">
      <dsp:nvSpPr>
        <dsp:cNvPr id="0" name=""/>
        <dsp:cNvSpPr/>
      </dsp:nvSpPr>
      <dsp:spPr>
        <a:xfrm>
          <a:off x="8068463" y="3886435"/>
          <a:ext cx="244405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8094A-1EE8-4877-83C4-C5D1D9961E2E}">
      <dsp:nvSpPr>
        <dsp:cNvPr id="0" name=""/>
        <dsp:cNvSpPr/>
      </dsp:nvSpPr>
      <dsp:spPr>
        <a:xfrm>
          <a:off x="425934" y="982065"/>
          <a:ext cx="1269562" cy="126956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AC100-6FE9-4A54-860A-6AE0257CB056}">
      <dsp:nvSpPr>
        <dsp:cNvPr id="0" name=""/>
        <dsp:cNvSpPr/>
      </dsp:nvSpPr>
      <dsp:spPr>
        <a:xfrm>
          <a:off x="696497" y="1252628"/>
          <a:ext cx="728437" cy="728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D311D-5624-40CC-B146-57710FE7029C}">
      <dsp:nvSpPr>
        <dsp:cNvPr id="0" name=""/>
        <dsp:cNvSpPr/>
      </dsp:nvSpPr>
      <dsp:spPr>
        <a:xfrm>
          <a:off x="20091" y="2647065"/>
          <a:ext cx="2081250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1100" kern="1200"/>
            <a:t>Document the roles, legal duties and delegated responsibility for decision making of individual trustees and the board as a whole, any sub-committees or working groups, staff and volunteers.</a:t>
          </a:r>
        </a:p>
      </dsp:txBody>
      <dsp:txXfrm>
        <a:off x="20091" y="2647065"/>
        <a:ext cx="2081250" cy="1080000"/>
      </dsp:txXfrm>
    </dsp:sp>
    <dsp:sp modelId="{A4835606-B655-4835-8D21-DCFBFD5C5633}">
      <dsp:nvSpPr>
        <dsp:cNvPr id="0" name=""/>
        <dsp:cNvSpPr/>
      </dsp:nvSpPr>
      <dsp:spPr>
        <a:xfrm>
          <a:off x="2871403" y="982065"/>
          <a:ext cx="1269562" cy="126956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8CAAE-959D-400D-AB2F-9BF5148DC39F}">
      <dsp:nvSpPr>
        <dsp:cNvPr id="0" name=""/>
        <dsp:cNvSpPr/>
      </dsp:nvSpPr>
      <dsp:spPr>
        <a:xfrm>
          <a:off x="3141966" y="1252628"/>
          <a:ext cx="728437" cy="728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05C37-25F2-48AE-9236-8CDAFCE8BB14}">
      <dsp:nvSpPr>
        <dsp:cNvPr id="0" name=""/>
        <dsp:cNvSpPr/>
      </dsp:nvSpPr>
      <dsp:spPr>
        <a:xfrm>
          <a:off x="2465560" y="2647065"/>
          <a:ext cx="2081250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1100" kern="1200"/>
            <a:t>Make sure there are written procedures in place which set out how volunteers are recruited, supported and supervised in your charity and the conditions under which they exit.</a:t>
          </a:r>
        </a:p>
      </dsp:txBody>
      <dsp:txXfrm>
        <a:off x="2465560" y="2647065"/>
        <a:ext cx="2081250" cy="1080000"/>
      </dsp:txXfrm>
    </dsp:sp>
    <dsp:sp modelId="{0861A876-54AC-491E-8DA4-8279D5504711}">
      <dsp:nvSpPr>
        <dsp:cNvPr id="0" name=""/>
        <dsp:cNvSpPr/>
      </dsp:nvSpPr>
      <dsp:spPr>
        <a:xfrm>
          <a:off x="5316872" y="982065"/>
          <a:ext cx="1269562" cy="126956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455CF-0423-4074-BFF9-18997B6F1F1E}">
      <dsp:nvSpPr>
        <dsp:cNvPr id="0" name=""/>
        <dsp:cNvSpPr/>
      </dsp:nvSpPr>
      <dsp:spPr>
        <a:xfrm>
          <a:off x="5587435" y="1252628"/>
          <a:ext cx="728437" cy="728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62BAA-7E5B-4FE3-BB20-71D18A23506B}">
      <dsp:nvSpPr>
        <dsp:cNvPr id="0" name=""/>
        <dsp:cNvSpPr/>
      </dsp:nvSpPr>
      <dsp:spPr>
        <a:xfrm>
          <a:off x="4911028" y="2647065"/>
          <a:ext cx="2081250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1100" kern="1200"/>
            <a:t>Decide how you will develop organisational policy, how trustees will ensure policies and put in place and kept up to date.</a:t>
          </a:r>
        </a:p>
      </dsp:txBody>
      <dsp:txXfrm>
        <a:off x="4911028" y="2647065"/>
        <a:ext cx="2081250" cy="1080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6040C-6DBF-41ED-B2BF-64D9A4A383D3}">
      <dsp:nvSpPr>
        <dsp:cNvPr id="0" name=""/>
        <dsp:cNvSpPr/>
      </dsp:nvSpPr>
      <dsp:spPr>
        <a:xfrm>
          <a:off x="0" y="4300"/>
          <a:ext cx="6263640" cy="9160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99B40-C186-488D-927E-4B82E48B0D0C}">
      <dsp:nvSpPr>
        <dsp:cNvPr id="0" name=""/>
        <dsp:cNvSpPr/>
      </dsp:nvSpPr>
      <dsp:spPr>
        <a:xfrm>
          <a:off x="277094" y="210403"/>
          <a:ext cx="503807" cy="5038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95DC4E-EBDD-4BB6-B1CC-9BE7C95B13A5}">
      <dsp:nvSpPr>
        <dsp:cNvPr id="0" name=""/>
        <dsp:cNvSpPr/>
      </dsp:nvSpPr>
      <dsp:spPr>
        <a:xfrm>
          <a:off x="1057996" y="4300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/>
            <a:t>Decide if your charity’s legal form and governing document are fit for purpose (change if necessary)</a:t>
          </a:r>
          <a:endParaRPr lang="en-US" sz="1900" kern="1200"/>
        </a:p>
      </dsp:txBody>
      <dsp:txXfrm>
        <a:off x="1057996" y="4300"/>
        <a:ext cx="5205643" cy="916014"/>
      </dsp:txXfrm>
    </dsp:sp>
    <dsp:sp modelId="{40C1420E-3E2B-464D-AD02-DD03E9AA2F78}">
      <dsp:nvSpPr>
        <dsp:cNvPr id="0" name=""/>
        <dsp:cNvSpPr/>
      </dsp:nvSpPr>
      <dsp:spPr>
        <a:xfrm>
          <a:off x="0" y="1149318"/>
          <a:ext cx="6263640" cy="9160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3091D-35F4-42ED-99CE-B600434111FE}">
      <dsp:nvSpPr>
        <dsp:cNvPr id="0" name=""/>
        <dsp:cNvSpPr/>
      </dsp:nvSpPr>
      <dsp:spPr>
        <a:xfrm>
          <a:off x="277094" y="1355421"/>
          <a:ext cx="503807" cy="5038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65022-F08F-4747-832A-1ABB5D9B63CD}">
      <dsp:nvSpPr>
        <dsp:cNvPr id="0" name=""/>
        <dsp:cNvSpPr/>
      </dsp:nvSpPr>
      <dsp:spPr>
        <a:xfrm>
          <a:off x="1057996" y="1149318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/>
            <a:t>Identify the compliance requirements of your organisation and comply with them</a:t>
          </a:r>
          <a:endParaRPr lang="en-US" sz="1900" kern="1200"/>
        </a:p>
      </dsp:txBody>
      <dsp:txXfrm>
        <a:off x="1057996" y="1149318"/>
        <a:ext cx="5205643" cy="916014"/>
      </dsp:txXfrm>
    </dsp:sp>
    <dsp:sp modelId="{CD879D36-1C07-4049-A359-0F5FA4B9DE43}">
      <dsp:nvSpPr>
        <dsp:cNvPr id="0" name=""/>
        <dsp:cNvSpPr/>
      </dsp:nvSpPr>
      <dsp:spPr>
        <a:xfrm>
          <a:off x="0" y="2294336"/>
          <a:ext cx="6263640" cy="9160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BC2EF-840E-40B0-A42C-D351924EA7AE}">
      <dsp:nvSpPr>
        <dsp:cNvPr id="0" name=""/>
        <dsp:cNvSpPr/>
      </dsp:nvSpPr>
      <dsp:spPr>
        <a:xfrm>
          <a:off x="277094" y="2500440"/>
          <a:ext cx="503807" cy="5038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51B2B-FF00-4965-83FC-6D9ADCC4CA71}">
      <dsp:nvSpPr>
        <dsp:cNvPr id="0" name=""/>
        <dsp:cNvSpPr/>
      </dsp:nvSpPr>
      <dsp:spPr>
        <a:xfrm>
          <a:off x="1057996" y="2294336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/>
            <a:t>Adhere to Fundraising Guidelines if applicable</a:t>
          </a:r>
          <a:endParaRPr lang="en-US" sz="1900" kern="1200"/>
        </a:p>
      </dsp:txBody>
      <dsp:txXfrm>
        <a:off x="1057996" y="2294336"/>
        <a:ext cx="5205643" cy="916014"/>
      </dsp:txXfrm>
    </dsp:sp>
    <dsp:sp modelId="{E46AFE43-B5BF-4333-A97D-98CABB5CE71C}">
      <dsp:nvSpPr>
        <dsp:cNvPr id="0" name=""/>
        <dsp:cNvSpPr/>
      </dsp:nvSpPr>
      <dsp:spPr>
        <a:xfrm>
          <a:off x="0" y="3439354"/>
          <a:ext cx="6263640" cy="9160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EE791-7189-4E37-84BD-9893C70603FF}">
      <dsp:nvSpPr>
        <dsp:cNvPr id="0" name=""/>
        <dsp:cNvSpPr/>
      </dsp:nvSpPr>
      <dsp:spPr>
        <a:xfrm>
          <a:off x="277094" y="3645458"/>
          <a:ext cx="503807" cy="5038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C855E-A1D2-4F97-9A9F-22E5C917E119}">
      <dsp:nvSpPr>
        <dsp:cNvPr id="0" name=""/>
        <dsp:cNvSpPr/>
      </dsp:nvSpPr>
      <dsp:spPr>
        <a:xfrm>
          <a:off x="1057996" y="3439354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/>
            <a:t>Ensure appropriate financial controls in place</a:t>
          </a:r>
          <a:endParaRPr lang="en-US" sz="1900" kern="1200"/>
        </a:p>
      </dsp:txBody>
      <dsp:txXfrm>
        <a:off x="1057996" y="3439354"/>
        <a:ext cx="5205643" cy="916014"/>
      </dsp:txXfrm>
    </dsp:sp>
    <dsp:sp modelId="{FFCB8141-E0E1-470D-9D3F-30E3EC1A9388}">
      <dsp:nvSpPr>
        <dsp:cNvPr id="0" name=""/>
        <dsp:cNvSpPr/>
      </dsp:nvSpPr>
      <dsp:spPr>
        <a:xfrm>
          <a:off x="0" y="4584372"/>
          <a:ext cx="6263640" cy="9160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F6E64-9FC1-4831-BB34-CA51FE5D42E4}">
      <dsp:nvSpPr>
        <dsp:cNvPr id="0" name=""/>
        <dsp:cNvSpPr/>
      </dsp:nvSpPr>
      <dsp:spPr>
        <a:xfrm>
          <a:off x="277094" y="4790476"/>
          <a:ext cx="503807" cy="50380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83FE3-1D16-42EF-8620-5952BB3E0DCF}">
      <dsp:nvSpPr>
        <dsp:cNvPr id="0" name=""/>
        <dsp:cNvSpPr/>
      </dsp:nvSpPr>
      <dsp:spPr>
        <a:xfrm>
          <a:off x="1057996" y="4584372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/>
            <a:t>Identify and manage all risks</a:t>
          </a:r>
          <a:endParaRPr lang="en-US" sz="1900" kern="1200"/>
        </a:p>
      </dsp:txBody>
      <dsp:txXfrm>
        <a:off x="1057996" y="4584372"/>
        <a:ext cx="5205643" cy="9160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F70A3-1E30-42FC-A7CA-42E3588E88D4}">
      <dsp:nvSpPr>
        <dsp:cNvPr id="0" name=""/>
        <dsp:cNvSpPr/>
      </dsp:nvSpPr>
      <dsp:spPr>
        <a:xfrm>
          <a:off x="975923" y="625334"/>
          <a:ext cx="1458980" cy="14589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51B2-AC6E-4BD8-AC76-1A4BD5FABA62}">
      <dsp:nvSpPr>
        <dsp:cNvPr id="0" name=""/>
        <dsp:cNvSpPr/>
      </dsp:nvSpPr>
      <dsp:spPr>
        <a:xfrm>
          <a:off x="84324" y="2468946"/>
          <a:ext cx="324217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/>
            <a:t>Have written procedures to ensure that you comply with all legal and regulatory requirements</a:t>
          </a:r>
        </a:p>
      </dsp:txBody>
      <dsp:txXfrm>
        <a:off x="84324" y="2468946"/>
        <a:ext cx="3242179" cy="720000"/>
      </dsp:txXfrm>
    </dsp:sp>
    <dsp:sp modelId="{F12713D3-943A-4508-BF33-456F1B1A3AA6}">
      <dsp:nvSpPr>
        <dsp:cNvPr id="0" name=""/>
        <dsp:cNvSpPr/>
      </dsp:nvSpPr>
      <dsp:spPr>
        <a:xfrm>
          <a:off x="4785484" y="625334"/>
          <a:ext cx="1458980" cy="14589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8956E-A54F-4FF3-A9B8-E4E52EE014D0}">
      <dsp:nvSpPr>
        <dsp:cNvPr id="0" name=""/>
        <dsp:cNvSpPr/>
      </dsp:nvSpPr>
      <dsp:spPr>
        <a:xfrm>
          <a:off x="3893885" y="2468946"/>
          <a:ext cx="324217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/>
            <a:t>Make sure there is a formal risk register that your board regularly reviews</a:t>
          </a:r>
        </a:p>
      </dsp:txBody>
      <dsp:txXfrm>
        <a:off x="3893885" y="2468946"/>
        <a:ext cx="3242179" cy="720000"/>
      </dsp:txXfrm>
    </dsp:sp>
    <dsp:sp modelId="{5AE05238-27F2-4A96-86F0-0D93F286BD7E}">
      <dsp:nvSpPr>
        <dsp:cNvPr id="0" name=""/>
        <dsp:cNvSpPr/>
      </dsp:nvSpPr>
      <dsp:spPr>
        <a:xfrm>
          <a:off x="8595045" y="625334"/>
          <a:ext cx="1458980" cy="14589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27EA6-AD2F-4AEB-ABD0-D2D874825110}">
      <dsp:nvSpPr>
        <dsp:cNvPr id="0" name=""/>
        <dsp:cNvSpPr/>
      </dsp:nvSpPr>
      <dsp:spPr>
        <a:xfrm>
          <a:off x="7703446" y="2468946"/>
          <a:ext cx="324217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/>
            <a:t>Consider adopting additional good practice standards that are relevant to the particular work that your charity does</a:t>
          </a:r>
        </a:p>
      </dsp:txBody>
      <dsp:txXfrm>
        <a:off x="7703446" y="2468946"/>
        <a:ext cx="3242179" cy="7200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AF5E6-8BFC-4F43-ADFD-CE7426B197CB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/>
            <a:t>Identify trustees with the necessary skills to take on designated roles on the board</a:t>
          </a:r>
          <a:endParaRPr lang="en-US" sz="1800" kern="1200"/>
        </a:p>
      </dsp:txBody>
      <dsp:txXfrm>
        <a:off x="3080" y="587032"/>
        <a:ext cx="2444055" cy="1466433"/>
      </dsp:txXfrm>
    </dsp:sp>
    <dsp:sp modelId="{5DABC230-32DF-488F-A31A-9FD444EF8A34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/>
            <a:t>Hold regular planned board meetings </a:t>
          </a:r>
          <a:endParaRPr lang="en-US" sz="1800" kern="1200"/>
        </a:p>
      </dsp:txBody>
      <dsp:txXfrm>
        <a:off x="2691541" y="587032"/>
        <a:ext cx="2444055" cy="1466433"/>
      </dsp:txXfrm>
    </dsp:sp>
    <dsp:sp modelId="{DC6BF782-461F-43B4-887A-6104F93BC34B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/>
            <a:t>Board agenda should include reporting on activities, review of finances, conflicts of interest and loyalties</a:t>
          </a:r>
          <a:endParaRPr lang="en-US" sz="1800" kern="1200"/>
        </a:p>
      </dsp:txBody>
      <dsp:txXfrm>
        <a:off x="5380002" y="587032"/>
        <a:ext cx="2444055" cy="1466433"/>
      </dsp:txXfrm>
    </dsp:sp>
    <dsp:sp modelId="{58BB3E88-22A0-45E2-908E-C7A99FD1505C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/>
            <a:t>Ensure the board has full facts to make their decisions and that they are recoded accurately in the minutes</a:t>
          </a:r>
          <a:endParaRPr lang="en-US" sz="1800" kern="1200"/>
        </a:p>
      </dsp:txBody>
      <dsp:txXfrm>
        <a:off x="8068463" y="587032"/>
        <a:ext cx="2444055" cy="1466433"/>
      </dsp:txXfrm>
    </dsp:sp>
    <dsp:sp modelId="{A79DA353-C961-4BA7-A8A9-2FDD02D91607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/>
            <a:t>Ensure board members know their role, the governance code, governing document and receive induction</a:t>
          </a:r>
          <a:endParaRPr lang="en-US" sz="1800" kern="1200"/>
        </a:p>
      </dsp:txBody>
      <dsp:txXfrm>
        <a:off x="1347311" y="2297871"/>
        <a:ext cx="2444055" cy="1466433"/>
      </dsp:txXfrm>
    </dsp:sp>
    <dsp:sp modelId="{656CD6E3-0995-4333-A56A-89E07819DBBC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/>
            <a:t>Consider placing time limits on charity trustees</a:t>
          </a:r>
          <a:endParaRPr lang="en-US" sz="1800" kern="1200"/>
        </a:p>
      </dsp:txBody>
      <dsp:txXfrm>
        <a:off x="4035772" y="2297871"/>
        <a:ext cx="2444055" cy="1466433"/>
      </dsp:txXfrm>
    </dsp:sp>
    <dsp:sp modelId="{272C54FC-38F9-443C-826C-16355F38EC23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/>
            <a:t>Review the board performance</a:t>
          </a:r>
          <a:endParaRPr lang="en-US" sz="1800" kern="1200"/>
        </a:p>
      </dsp:txBody>
      <dsp:txXfrm>
        <a:off x="6724233" y="2297871"/>
        <a:ext cx="2444055" cy="146643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4E034-6AB6-4228-9D4B-E0429823CB12}">
      <dsp:nvSpPr>
        <dsp:cNvPr id="0" name=""/>
        <dsp:cNvSpPr/>
      </dsp:nvSpPr>
      <dsp:spPr>
        <a:xfrm>
          <a:off x="99495" y="201001"/>
          <a:ext cx="902007" cy="902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168C3-D01A-4EAA-8285-8B5E64E1418A}">
      <dsp:nvSpPr>
        <dsp:cNvPr id="0" name=""/>
        <dsp:cNvSpPr/>
      </dsp:nvSpPr>
      <dsp:spPr>
        <a:xfrm>
          <a:off x="288916" y="390423"/>
          <a:ext cx="523164" cy="5231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59B3E-0F97-4126-9E17-DB3DBFB45604}">
      <dsp:nvSpPr>
        <dsp:cNvPr id="0" name=""/>
        <dsp:cNvSpPr/>
      </dsp:nvSpPr>
      <dsp:spPr>
        <a:xfrm>
          <a:off x="1194790" y="201001"/>
          <a:ext cx="2126160" cy="90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/>
            <a:t>Send out board packs with sufficient notice and all relevant information to make decisions</a:t>
          </a:r>
        </a:p>
      </dsp:txBody>
      <dsp:txXfrm>
        <a:off x="1194790" y="201001"/>
        <a:ext cx="2126160" cy="902007"/>
      </dsp:txXfrm>
    </dsp:sp>
    <dsp:sp modelId="{43786470-EF83-4D1B-8AA0-4B24452AB13C}">
      <dsp:nvSpPr>
        <dsp:cNvPr id="0" name=""/>
        <dsp:cNvSpPr/>
      </dsp:nvSpPr>
      <dsp:spPr>
        <a:xfrm>
          <a:off x="3691418" y="201001"/>
          <a:ext cx="902007" cy="902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911C0-8BA6-4555-9305-AACC40A519A9}">
      <dsp:nvSpPr>
        <dsp:cNvPr id="0" name=""/>
        <dsp:cNvSpPr/>
      </dsp:nvSpPr>
      <dsp:spPr>
        <a:xfrm>
          <a:off x="3880840" y="390423"/>
          <a:ext cx="523164" cy="5231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DE8C2-949C-4A86-8F27-303114FCDB4F}">
      <dsp:nvSpPr>
        <dsp:cNvPr id="0" name=""/>
        <dsp:cNvSpPr/>
      </dsp:nvSpPr>
      <dsp:spPr>
        <a:xfrm>
          <a:off x="4786713" y="201001"/>
          <a:ext cx="2126160" cy="90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Have a succession plan in place and consider how to maximise diversity</a:t>
          </a:r>
        </a:p>
      </dsp:txBody>
      <dsp:txXfrm>
        <a:off x="4786713" y="201001"/>
        <a:ext cx="2126160" cy="902007"/>
      </dsp:txXfrm>
    </dsp:sp>
    <dsp:sp modelId="{994B8428-7A65-4AD9-886A-68BAAAA3BBDF}">
      <dsp:nvSpPr>
        <dsp:cNvPr id="0" name=""/>
        <dsp:cNvSpPr/>
      </dsp:nvSpPr>
      <dsp:spPr>
        <a:xfrm>
          <a:off x="99495" y="1903561"/>
          <a:ext cx="902007" cy="902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ED441-7D3B-4B57-8CD5-F8EC70289994}">
      <dsp:nvSpPr>
        <dsp:cNvPr id="0" name=""/>
        <dsp:cNvSpPr/>
      </dsp:nvSpPr>
      <dsp:spPr>
        <a:xfrm>
          <a:off x="288916" y="2092983"/>
          <a:ext cx="523164" cy="5231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0E6E42-0E6C-4DCE-99F1-F926C4C500C3}">
      <dsp:nvSpPr>
        <dsp:cNvPr id="0" name=""/>
        <dsp:cNvSpPr/>
      </dsp:nvSpPr>
      <dsp:spPr>
        <a:xfrm>
          <a:off x="1194790" y="1903561"/>
          <a:ext cx="2126160" cy="90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Implement a comprehensive induction plan for new trustees</a:t>
          </a:r>
        </a:p>
      </dsp:txBody>
      <dsp:txXfrm>
        <a:off x="1194790" y="1903561"/>
        <a:ext cx="2126160" cy="902007"/>
      </dsp:txXfrm>
    </dsp:sp>
    <dsp:sp modelId="{FC4A59C5-3FE8-4545-BF3A-7CD5CDF97A86}">
      <dsp:nvSpPr>
        <dsp:cNvPr id="0" name=""/>
        <dsp:cNvSpPr/>
      </dsp:nvSpPr>
      <dsp:spPr>
        <a:xfrm>
          <a:off x="3691418" y="1903561"/>
          <a:ext cx="902007" cy="902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388ED-5418-4F7B-98F9-6AAC669EEDF8}">
      <dsp:nvSpPr>
        <dsp:cNvPr id="0" name=""/>
        <dsp:cNvSpPr/>
      </dsp:nvSpPr>
      <dsp:spPr>
        <a:xfrm>
          <a:off x="3880840" y="2092983"/>
          <a:ext cx="523164" cy="5231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585F1-D4DF-4C4E-84C5-981906E3D8B6}">
      <dsp:nvSpPr>
        <dsp:cNvPr id="0" name=""/>
        <dsp:cNvSpPr/>
      </dsp:nvSpPr>
      <dsp:spPr>
        <a:xfrm>
          <a:off x="4786713" y="1903561"/>
          <a:ext cx="2126160" cy="90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Conduct regular reviews that include an assessment of the effectiveness of the board as a whole, office holders and charity trustees. Adherence to the board code of conduct. The size structure and terms of reference of any sub-committees.</a:t>
          </a:r>
        </a:p>
      </dsp:txBody>
      <dsp:txXfrm>
        <a:off x="4786713" y="1903561"/>
        <a:ext cx="2126160" cy="902007"/>
      </dsp:txXfrm>
    </dsp:sp>
    <dsp:sp modelId="{CBC45606-4B33-4F61-B4C8-9955660416B2}">
      <dsp:nvSpPr>
        <dsp:cNvPr id="0" name=""/>
        <dsp:cNvSpPr/>
      </dsp:nvSpPr>
      <dsp:spPr>
        <a:xfrm>
          <a:off x="99495" y="3606121"/>
          <a:ext cx="902007" cy="902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2DFF3-0A48-4694-962B-E3C643B48956}">
      <dsp:nvSpPr>
        <dsp:cNvPr id="0" name=""/>
        <dsp:cNvSpPr/>
      </dsp:nvSpPr>
      <dsp:spPr>
        <a:xfrm>
          <a:off x="288916" y="3795543"/>
          <a:ext cx="523164" cy="52316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84454-0C75-42D4-BE6B-CB225A638B95}">
      <dsp:nvSpPr>
        <dsp:cNvPr id="0" name=""/>
        <dsp:cNvSpPr/>
      </dsp:nvSpPr>
      <dsp:spPr>
        <a:xfrm>
          <a:off x="1194790" y="3606121"/>
          <a:ext cx="2126160" cy="902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Do regular skills audits and provide training and development to trustees. If necessary, recruit to fill any competency gaps on the board.</a:t>
          </a:r>
        </a:p>
      </dsp:txBody>
      <dsp:txXfrm>
        <a:off x="1194790" y="3606121"/>
        <a:ext cx="2126160" cy="90200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A6037-5731-4556-8224-30D40D19DFFB}">
      <dsp:nvSpPr>
        <dsp:cNvPr id="0" name=""/>
        <dsp:cNvSpPr/>
      </dsp:nvSpPr>
      <dsp:spPr>
        <a:xfrm>
          <a:off x="2964" y="136707"/>
          <a:ext cx="2351960" cy="329274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368" tIns="330200" rIns="18336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/>
            <a:t>Display Charity Number on all written materials – website, social media, emails</a:t>
          </a:r>
          <a:endParaRPr lang="en-US" sz="1800" kern="1200"/>
        </a:p>
      </dsp:txBody>
      <dsp:txXfrm>
        <a:off x="2964" y="1387950"/>
        <a:ext cx="2351960" cy="1975646"/>
      </dsp:txXfrm>
    </dsp:sp>
    <dsp:sp modelId="{AE122BD9-45BF-4831-9172-70247A3292DF}">
      <dsp:nvSpPr>
        <dsp:cNvPr id="0" name=""/>
        <dsp:cNvSpPr/>
      </dsp:nvSpPr>
      <dsp:spPr>
        <a:xfrm>
          <a:off x="685033" y="465982"/>
          <a:ext cx="987823" cy="9878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15" tIns="12700" rIns="7701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29696" y="610645"/>
        <a:ext cx="698497" cy="698497"/>
      </dsp:txXfrm>
    </dsp:sp>
    <dsp:sp modelId="{ADC204B8-31A8-40F4-AB14-CB924FD1CBFA}">
      <dsp:nvSpPr>
        <dsp:cNvPr id="0" name=""/>
        <dsp:cNvSpPr/>
      </dsp:nvSpPr>
      <dsp:spPr>
        <a:xfrm>
          <a:off x="2964" y="3429380"/>
          <a:ext cx="2351960" cy="72"/>
        </a:xfrm>
        <a:prstGeom prst="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accent5">
              <a:hueOff val="-965506"/>
              <a:satOff val="-2488"/>
              <a:lumOff val="-1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91879-315C-44E0-AF4A-730E477ECFFD}">
      <dsp:nvSpPr>
        <dsp:cNvPr id="0" name=""/>
        <dsp:cNvSpPr/>
      </dsp:nvSpPr>
      <dsp:spPr>
        <a:xfrm>
          <a:off x="2590121" y="136707"/>
          <a:ext cx="2351960" cy="3292744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368" tIns="330200" rIns="18336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/>
            <a:t>Identify stakeholders and how you will communicate with them</a:t>
          </a:r>
          <a:endParaRPr lang="en-US" sz="1800" kern="1200"/>
        </a:p>
      </dsp:txBody>
      <dsp:txXfrm>
        <a:off x="2590121" y="1387950"/>
        <a:ext cx="2351960" cy="1975646"/>
      </dsp:txXfrm>
    </dsp:sp>
    <dsp:sp modelId="{654D1774-ADBB-4946-B61E-A3F9E98F422E}">
      <dsp:nvSpPr>
        <dsp:cNvPr id="0" name=""/>
        <dsp:cNvSpPr/>
      </dsp:nvSpPr>
      <dsp:spPr>
        <a:xfrm>
          <a:off x="3272189" y="465982"/>
          <a:ext cx="987823" cy="987823"/>
        </a:xfrm>
        <a:prstGeom prst="ellipse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accent5">
              <a:hueOff val="-1931012"/>
              <a:satOff val="-4977"/>
              <a:lumOff val="-33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15" tIns="12700" rIns="7701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416852" y="610645"/>
        <a:ext cx="698497" cy="698497"/>
      </dsp:txXfrm>
    </dsp:sp>
    <dsp:sp modelId="{3A7966FB-84F1-4C4F-87CF-6871544AE860}">
      <dsp:nvSpPr>
        <dsp:cNvPr id="0" name=""/>
        <dsp:cNvSpPr/>
      </dsp:nvSpPr>
      <dsp:spPr>
        <a:xfrm>
          <a:off x="2590121" y="3429380"/>
          <a:ext cx="2351960" cy="72"/>
        </a:xfrm>
        <a:prstGeom prst="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accent5">
              <a:hueOff val="-2896518"/>
              <a:satOff val="-7465"/>
              <a:lumOff val="-50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731CB-FBE3-4EBE-9C6B-034ACE43B4AC}">
      <dsp:nvSpPr>
        <dsp:cNvPr id="0" name=""/>
        <dsp:cNvSpPr/>
      </dsp:nvSpPr>
      <dsp:spPr>
        <a:xfrm>
          <a:off x="5177278" y="136707"/>
          <a:ext cx="2351960" cy="3292744"/>
        </a:xfrm>
        <a:prstGeom prst="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368" tIns="330200" rIns="18336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/>
            <a:t>Put in place processes for Complaints, Comments and Queries </a:t>
          </a:r>
          <a:endParaRPr lang="en-US" sz="1800" kern="1200"/>
        </a:p>
      </dsp:txBody>
      <dsp:txXfrm>
        <a:off x="5177278" y="1387950"/>
        <a:ext cx="2351960" cy="1975646"/>
      </dsp:txXfrm>
    </dsp:sp>
    <dsp:sp modelId="{2F051877-D2CD-4492-BCE9-F70A61D50498}">
      <dsp:nvSpPr>
        <dsp:cNvPr id="0" name=""/>
        <dsp:cNvSpPr/>
      </dsp:nvSpPr>
      <dsp:spPr>
        <a:xfrm>
          <a:off x="5859346" y="465982"/>
          <a:ext cx="987823" cy="987823"/>
        </a:xfrm>
        <a:prstGeom prst="ellipse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accent5">
              <a:hueOff val="-3862025"/>
              <a:satOff val="-9954"/>
              <a:lumOff val="-6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15" tIns="12700" rIns="7701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004009" y="610645"/>
        <a:ext cx="698497" cy="698497"/>
      </dsp:txXfrm>
    </dsp:sp>
    <dsp:sp modelId="{3C8CBA7E-3D39-4C05-9FC9-6B6D13ACCBBF}">
      <dsp:nvSpPr>
        <dsp:cNvPr id="0" name=""/>
        <dsp:cNvSpPr/>
      </dsp:nvSpPr>
      <dsp:spPr>
        <a:xfrm>
          <a:off x="5177278" y="3429380"/>
          <a:ext cx="2351960" cy="72"/>
        </a:xfrm>
        <a:prstGeom prst="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accent5">
              <a:hueOff val="-4827531"/>
              <a:satOff val="-12442"/>
              <a:lumOff val="-84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1B91C-3FD1-41B3-AACA-8A6E0A7DDCEE}">
      <dsp:nvSpPr>
        <dsp:cNvPr id="0" name=""/>
        <dsp:cNvSpPr/>
      </dsp:nvSpPr>
      <dsp:spPr>
        <a:xfrm>
          <a:off x="7764434" y="136707"/>
          <a:ext cx="2351960" cy="3292744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368" tIns="330200" rIns="18336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/>
            <a:t>Follow all reporting requirements	</a:t>
          </a:r>
          <a:endParaRPr lang="en-US" sz="1800" kern="1200"/>
        </a:p>
      </dsp:txBody>
      <dsp:txXfrm>
        <a:off x="7764434" y="1387950"/>
        <a:ext cx="2351960" cy="1975646"/>
      </dsp:txXfrm>
    </dsp:sp>
    <dsp:sp modelId="{46D4E078-B97C-4E54-8010-6E9C73539F24}">
      <dsp:nvSpPr>
        <dsp:cNvPr id="0" name=""/>
        <dsp:cNvSpPr/>
      </dsp:nvSpPr>
      <dsp:spPr>
        <a:xfrm>
          <a:off x="8446503" y="465982"/>
          <a:ext cx="987823" cy="987823"/>
        </a:xfrm>
        <a:prstGeom prst="ellipse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accent5">
              <a:hueOff val="-5793037"/>
              <a:satOff val="-14931"/>
              <a:lumOff val="-100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15" tIns="12700" rIns="7701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591166" y="610645"/>
        <a:ext cx="698497" cy="698497"/>
      </dsp:txXfrm>
    </dsp:sp>
    <dsp:sp modelId="{D54C6387-BE03-4E47-84E5-08D333C2E2FC}">
      <dsp:nvSpPr>
        <dsp:cNvPr id="0" name=""/>
        <dsp:cNvSpPr/>
      </dsp:nvSpPr>
      <dsp:spPr>
        <a:xfrm>
          <a:off x="7764434" y="3429380"/>
          <a:ext cx="2351960" cy="7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74D63-E29A-4170-8123-AC1BB86CD696}">
      <dsp:nvSpPr>
        <dsp:cNvPr id="0" name=""/>
        <dsp:cNvSpPr/>
      </dsp:nvSpPr>
      <dsp:spPr>
        <a:xfrm>
          <a:off x="0" y="67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BAE2D-9E12-4B07-9B6A-AE3AC030AC8E}">
      <dsp:nvSpPr>
        <dsp:cNvPr id="0" name=""/>
        <dsp:cNvSpPr/>
      </dsp:nvSpPr>
      <dsp:spPr>
        <a:xfrm>
          <a:off x="475646" y="354458"/>
          <a:ext cx="864811" cy="864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FFB13-D7C6-4857-9DED-C57CE3F0353F}">
      <dsp:nvSpPr>
        <dsp:cNvPr id="0" name=""/>
        <dsp:cNvSpPr/>
      </dsp:nvSpPr>
      <dsp:spPr>
        <a:xfrm>
          <a:off x="1816103" y="671"/>
          <a:ext cx="2818638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Produce</a:t>
          </a:r>
        </a:p>
      </dsp:txBody>
      <dsp:txXfrm>
        <a:off x="1816103" y="671"/>
        <a:ext cx="2818638" cy="1572384"/>
      </dsp:txXfrm>
    </dsp:sp>
    <dsp:sp modelId="{17B9AF92-1715-4B6E-BE70-2B398EF6E908}">
      <dsp:nvSpPr>
        <dsp:cNvPr id="0" name=""/>
        <dsp:cNvSpPr/>
      </dsp:nvSpPr>
      <dsp:spPr>
        <a:xfrm>
          <a:off x="4634741" y="671"/>
          <a:ext cx="1628898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Produce unabridged (full) accounts, ensure these are widely available and easy to access</a:t>
          </a:r>
        </a:p>
      </dsp:txBody>
      <dsp:txXfrm>
        <a:off x="4634741" y="671"/>
        <a:ext cx="1628898" cy="1572384"/>
      </dsp:txXfrm>
    </dsp:sp>
    <dsp:sp modelId="{A8971A1F-E596-40B8-B5BF-E1C0F68A63BF}">
      <dsp:nvSpPr>
        <dsp:cNvPr id="0" name=""/>
        <dsp:cNvSpPr/>
      </dsp:nvSpPr>
      <dsp:spPr>
        <a:xfrm>
          <a:off x="0" y="196615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7AA30-DF35-4E88-B2B7-241C11B8F8EF}">
      <dsp:nvSpPr>
        <dsp:cNvPr id="0" name=""/>
        <dsp:cNvSpPr/>
      </dsp:nvSpPr>
      <dsp:spPr>
        <a:xfrm>
          <a:off x="475646" y="2319938"/>
          <a:ext cx="864811" cy="8648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D4CFE-10AA-4EDD-A842-04F6B38F97B4}">
      <dsp:nvSpPr>
        <dsp:cNvPr id="0" name=""/>
        <dsp:cNvSpPr/>
      </dsp:nvSpPr>
      <dsp:spPr>
        <a:xfrm>
          <a:off x="1816103" y="1966151"/>
          <a:ext cx="2818638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Ensure</a:t>
          </a:r>
        </a:p>
      </dsp:txBody>
      <dsp:txXfrm>
        <a:off x="1816103" y="1966151"/>
        <a:ext cx="2818638" cy="1572384"/>
      </dsp:txXfrm>
    </dsp:sp>
    <dsp:sp modelId="{B74662DD-96EB-4D4B-A056-A3A99BA93190}">
      <dsp:nvSpPr>
        <dsp:cNvPr id="0" name=""/>
        <dsp:cNvSpPr/>
      </dsp:nvSpPr>
      <dsp:spPr>
        <a:xfrm>
          <a:off x="4634741" y="1966151"/>
          <a:ext cx="1628898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Ensure all relevant codes and standards of practice are publicly stated</a:t>
          </a:r>
        </a:p>
      </dsp:txBody>
      <dsp:txXfrm>
        <a:off x="4634741" y="1966151"/>
        <a:ext cx="1628898" cy="1572384"/>
      </dsp:txXfrm>
    </dsp:sp>
    <dsp:sp modelId="{342A794A-E79E-4B3F-9D6E-F32143E69C40}">
      <dsp:nvSpPr>
        <dsp:cNvPr id="0" name=""/>
        <dsp:cNvSpPr/>
      </dsp:nvSpPr>
      <dsp:spPr>
        <a:xfrm>
          <a:off x="0" y="3931632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D1683-0769-47BD-A619-B6DCA177D248}">
      <dsp:nvSpPr>
        <dsp:cNvPr id="0" name=""/>
        <dsp:cNvSpPr/>
      </dsp:nvSpPr>
      <dsp:spPr>
        <a:xfrm>
          <a:off x="475646" y="4285418"/>
          <a:ext cx="864811" cy="8648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6BBFC-20DF-4A43-B3FE-2D2C39E221A8}">
      <dsp:nvSpPr>
        <dsp:cNvPr id="0" name=""/>
        <dsp:cNvSpPr/>
      </dsp:nvSpPr>
      <dsp:spPr>
        <a:xfrm>
          <a:off x="1816103" y="3931632"/>
          <a:ext cx="2818638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Review</a:t>
          </a:r>
        </a:p>
      </dsp:txBody>
      <dsp:txXfrm>
        <a:off x="1816103" y="3931632"/>
        <a:ext cx="2818638" cy="1572384"/>
      </dsp:txXfrm>
    </dsp:sp>
    <dsp:sp modelId="{45335A75-6FCC-4673-B8C0-4D0F648412F5}">
      <dsp:nvSpPr>
        <dsp:cNvPr id="0" name=""/>
        <dsp:cNvSpPr/>
      </dsp:nvSpPr>
      <dsp:spPr>
        <a:xfrm>
          <a:off x="4634741" y="3931632"/>
          <a:ext cx="1628898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Regularly review any complaints your charity receives and take action to improve organisational practice</a:t>
          </a:r>
        </a:p>
      </dsp:txBody>
      <dsp:txXfrm>
        <a:off x="4634741" y="3931632"/>
        <a:ext cx="1628898" cy="1572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6348E-E446-4BC6-A216-6F54837A1B9D}">
      <dsp:nvSpPr>
        <dsp:cNvPr id="0" name=""/>
        <dsp:cNvSpPr/>
      </dsp:nvSpPr>
      <dsp:spPr>
        <a:xfrm>
          <a:off x="1225" y="1002141"/>
          <a:ext cx="2867720" cy="14338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Authority</a:t>
          </a:r>
        </a:p>
      </dsp:txBody>
      <dsp:txXfrm>
        <a:off x="43221" y="1044137"/>
        <a:ext cx="2783728" cy="1349868"/>
      </dsp:txXfrm>
    </dsp:sp>
    <dsp:sp modelId="{95251199-9335-49D1-91D9-F1E439F25D38}">
      <dsp:nvSpPr>
        <dsp:cNvPr id="0" name=""/>
        <dsp:cNvSpPr/>
      </dsp:nvSpPr>
      <dsp:spPr>
        <a:xfrm>
          <a:off x="3585875" y="1002141"/>
          <a:ext cx="2867720" cy="14338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Decision Making</a:t>
          </a:r>
        </a:p>
      </dsp:txBody>
      <dsp:txXfrm>
        <a:off x="3627871" y="1044137"/>
        <a:ext cx="2783728" cy="1349868"/>
      </dsp:txXfrm>
    </dsp:sp>
    <dsp:sp modelId="{85934477-EA00-4DEA-82C3-8E3D391E18D5}">
      <dsp:nvSpPr>
        <dsp:cNvPr id="0" name=""/>
        <dsp:cNvSpPr/>
      </dsp:nvSpPr>
      <dsp:spPr>
        <a:xfrm>
          <a:off x="7170526" y="1002141"/>
          <a:ext cx="2867720" cy="14338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600" kern="1200"/>
            <a:t>Accountability</a:t>
          </a:r>
          <a:endParaRPr lang="en-US" sz="3600" kern="1200"/>
        </a:p>
      </dsp:txBody>
      <dsp:txXfrm>
        <a:off x="7212522" y="1044137"/>
        <a:ext cx="2783728" cy="13498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660D3-92D5-4E6C-9000-8DCF5EAD37D7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37407A-69B9-4199-A1B4-EAE528CCB111}">
      <dsp:nvSpPr>
        <dsp:cNvPr id="0" name=""/>
        <dsp:cNvSpPr/>
      </dsp:nvSpPr>
      <dsp:spPr>
        <a:xfrm>
          <a:off x="0" y="0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900" kern="1200" dirty="0"/>
            <a:t>“Good Governance involves putting in place systems and processes to ensure your organisation achieves its objectives with integrity and is managed in an effective, accountable and transparent way”.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900" kern="1200" dirty="0"/>
            <a:t>The Charities Regulator</a:t>
          </a:r>
          <a:endParaRPr lang="en-US" sz="2900" kern="1200" dirty="0"/>
        </a:p>
      </dsp:txBody>
      <dsp:txXfrm>
        <a:off x="0" y="0"/>
        <a:ext cx="10515600" cy="2175669"/>
      </dsp:txXfrm>
    </dsp:sp>
    <dsp:sp modelId="{99BB8EE4-C501-4D8F-88E9-41C04F40A5CE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E6E1D8-F092-4145-8FCB-3F007E4710D5}">
      <dsp:nvSpPr>
        <dsp:cNvPr id="0" name=""/>
        <dsp:cNvSpPr/>
      </dsp:nvSpPr>
      <dsp:spPr>
        <a:xfrm>
          <a:off x="0" y="2175669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</dsp:txBody>
      <dsp:txXfrm>
        <a:off x="0" y="2175669"/>
        <a:ext cx="10515600" cy="21756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3BD84-7306-42A8-A223-AE75046A9111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173BE-555B-4188-837F-31938D4FA989}">
      <dsp:nvSpPr>
        <dsp:cNvPr id="0" name=""/>
        <dsp:cNvSpPr/>
      </dsp:nvSpPr>
      <dsp:spPr>
        <a:xfrm>
          <a:off x="0" y="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kern="1200" dirty="0"/>
            <a:t>Is responsible for the governance of the organisation.</a:t>
          </a:r>
          <a:endParaRPr lang="en-US" sz="3200" kern="1200" dirty="0"/>
        </a:p>
      </dsp:txBody>
      <dsp:txXfrm>
        <a:off x="0" y="0"/>
        <a:ext cx="6492875" cy="2552700"/>
      </dsp:txXfrm>
    </dsp:sp>
    <dsp:sp modelId="{F511FEAA-FDBC-4362-9C6D-C73EF832DD24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7D0CC-D31D-4968-B526-8C6609975B96}">
      <dsp:nvSpPr>
        <dsp:cNvPr id="0" name=""/>
        <dsp:cNvSpPr/>
      </dsp:nvSpPr>
      <dsp:spPr>
        <a:xfrm>
          <a:off x="0" y="255270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kern="1200" dirty="0"/>
            <a:t>Have collective and individual responsibility for the control, direction and management of the affairs, funds and records of the organisation.</a:t>
          </a:r>
          <a:endParaRPr lang="en-US" sz="3200" kern="1200" dirty="0"/>
        </a:p>
      </dsp:txBody>
      <dsp:txXfrm>
        <a:off x="0" y="2552700"/>
        <a:ext cx="6492875" cy="25527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8ED76-96AC-41FB-976A-9409A2FB9FA5}">
      <dsp:nvSpPr>
        <dsp:cNvPr id="0" name=""/>
        <dsp:cNvSpPr/>
      </dsp:nvSpPr>
      <dsp:spPr>
        <a:xfrm>
          <a:off x="15" y="74413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/>
            <a:t>Chairperson</a:t>
          </a:r>
          <a:endParaRPr lang="en-US" sz="2200" kern="1200"/>
        </a:p>
      </dsp:txBody>
      <dsp:txXfrm>
        <a:off x="15" y="74413"/>
        <a:ext cx="3342605" cy="2005563"/>
      </dsp:txXfrm>
    </dsp:sp>
    <dsp:sp modelId="{137A3433-05BF-4E68-AE8A-9C7A23AE4D5A}">
      <dsp:nvSpPr>
        <dsp:cNvPr id="0" name=""/>
        <dsp:cNvSpPr/>
      </dsp:nvSpPr>
      <dsp:spPr>
        <a:xfrm>
          <a:off x="3586497" y="100004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 dirty="0"/>
            <a:t>Secretary</a:t>
          </a:r>
          <a:endParaRPr lang="en-US" sz="2200" kern="1200" dirty="0"/>
        </a:p>
      </dsp:txBody>
      <dsp:txXfrm>
        <a:off x="3586497" y="100004"/>
        <a:ext cx="3342605" cy="2005563"/>
      </dsp:txXfrm>
    </dsp:sp>
    <dsp:sp modelId="{4276F039-C267-414B-97BE-99DD986F28CF}">
      <dsp:nvSpPr>
        <dsp:cNvPr id="0" name=""/>
        <dsp:cNvSpPr/>
      </dsp:nvSpPr>
      <dsp:spPr>
        <a:xfrm>
          <a:off x="0" y="2345774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 dirty="0"/>
            <a:t>Treasurer/Audit Committee</a:t>
          </a:r>
          <a:endParaRPr lang="en-US" sz="2200" kern="1200" dirty="0"/>
        </a:p>
      </dsp:txBody>
      <dsp:txXfrm>
        <a:off x="0" y="2345774"/>
        <a:ext cx="3342605" cy="2005563"/>
      </dsp:txXfrm>
    </dsp:sp>
    <dsp:sp modelId="{8EB3B623-9439-4E52-ABF7-A5D58FC3B428}">
      <dsp:nvSpPr>
        <dsp:cNvPr id="0" name=""/>
        <dsp:cNvSpPr/>
      </dsp:nvSpPr>
      <dsp:spPr>
        <a:xfrm>
          <a:off x="3586514" y="2345774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/>
            <a:t>Committee/Board Members</a:t>
          </a:r>
          <a:endParaRPr lang="en-US" sz="2200" kern="1200"/>
        </a:p>
      </dsp:txBody>
      <dsp:txXfrm>
        <a:off x="3586514" y="2345774"/>
        <a:ext cx="3342605" cy="2005563"/>
      </dsp:txXfrm>
    </dsp:sp>
    <dsp:sp modelId="{ADBA4E6D-C6BE-4426-B5A1-8166663F6003}">
      <dsp:nvSpPr>
        <dsp:cNvPr id="0" name=""/>
        <dsp:cNvSpPr/>
      </dsp:nvSpPr>
      <dsp:spPr>
        <a:xfrm>
          <a:off x="8134362" y="1328746"/>
          <a:ext cx="1781174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/>
            <a:t>Manager/CEO</a:t>
          </a:r>
          <a:endParaRPr lang="en-US" sz="2200" kern="1200"/>
        </a:p>
      </dsp:txBody>
      <dsp:txXfrm>
        <a:off x="8134362" y="1328746"/>
        <a:ext cx="1781174" cy="20055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243BA-5C74-415B-BD96-C386F2CC6393}">
      <dsp:nvSpPr>
        <dsp:cNvPr id="0" name=""/>
        <dsp:cNvSpPr/>
      </dsp:nvSpPr>
      <dsp:spPr>
        <a:xfrm>
          <a:off x="462744" y="767709"/>
          <a:ext cx="1166625" cy="116662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5CE44-5EF5-418C-81E9-75928F6B3973}">
      <dsp:nvSpPr>
        <dsp:cNvPr id="0" name=""/>
        <dsp:cNvSpPr/>
      </dsp:nvSpPr>
      <dsp:spPr>
        <a:xfrm>
          <a:off x="711369" y="1016334"/>
          <a:ext cx="669375" cy="669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CB44F-63DE-4C98-8B33-D48AE909899F}">
      <dsp:nvSpPr>
        <dsp:cNvPr id="0" name=""/>
        <dsp:cNvSpPr/>
      </dsp:nvSpPr>
      <dsp:spPr>
        <a:xfrm>
          <a:off x="89806" y="2297709"/>
          <a:ext cx="19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2500" kern="1200" dirty="0"/>
            <a:t>Principles</a:t>
          </a:r>
          <a:endParaRPr lang="en-US" sz="2500" kern="1200" dirty="0"/>
        </a:p>
      </dsp:txBody>
      <dsp:txXfrm>
        <a:off x="89806" y="2297709"/>
        <a:ext cx="1912500" cy="720000"/>
      </dsp:txXfrm>
    </dsp:sp>
    <dsp:sp modelId="{AD24A2EE-748F-463E-82CA-837B48A74178}">
      <dsp:nvSpPr>
        <dsp:cNvPr id="0" name=""/>
        <dsp:cNvSpPr/>
      </dsp:nvSpPr>
      <dsp:spPr>
        <a:xfrm>
          <a:off x="2709932" y="767709"/>
          <a:ext cx="1166625" cy="116662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CF943-75ED-42A7-A526-EB6A167B9F48}">
      <dsp:nvSpPr>
        <dsp:cNvPr id="0" name=""/>
        <dsp:cNvSpPr/>
      </dsp:nvSpPr>
      <dsp:spPr>
        <a:xfrm>
          <a:off x="2958557" y="1016334"/>
          <a:ext cx="669375" cy="669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F533E-3D3A-4AC1-8F94-38EEDD2C2282}">
      <dsp:nvSpPr>
        <dsp:cNvPr id="0" name=""/>
        <dsp:cNvSpPr/>
      </dsp:nvSpPr>
      <dsp:spPr>
        <a:xfrm>
          <a:off x="2336994" y="2297709"/>
          <a:ext cx="19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2500" b="0" kern="1200" dirty="0"/>
            <a:t>Core Standards</a:t>
          </a:r>
          <a:endParaRPr lang="en-US" sz="2500" b="0" kern="1200" dirty="0"/>
        </a:p>
      </dsp:txBody>
      <dsp:txXfrm>
        <a:off x="2336994" y="2297709"/>
        <a:ext cx="1912500" cy="720000"/>
      </dsp:txXfrm>
    </dsp:sp>
    <dsp:sp modelId="{AC088849-64CD-44FD-B840-5E6B264A631F}">
      <dsp:nvSpPr>
        <dsp:cNvPr id="0" name=""/>
        <dsp:cNvSpPr/>
      </dsp:nvSpPr>
      <dsp:spPr>
        <a:xfrm>
          <a:off x="4957119" y="767709"/>
          <a:ext cx="1166625" cy="116662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8EA13-8DA4-4810-B8D0-A7166CC07690}">
      <dsp:nvSpPr>
        <dsp:cNvPr id="0" name=""/>
        <dsp:cNvSpPr/>
      </dsp:nvSpPr>
      <dsp:spPr>
        <a:xfrm>
          <a:off x="5205744" y="1016334"/>
          <a:ext cx="669375" cy="669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C3DCF-F37F-4D40-AFFC-7D886EA7C94A}">
      <dsp:nvSpPr>
        <dsp:cNvPr id="0" name=""/>
        <dsp:cNvSpPr/>
      </dsp:nvSpPr>
      <dsp:spPr>
        <a:xfrm>
          <a:off x="4584182" y="2297709"/>
          <a:ext cx="19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2500" b="0" kern="1200" dirty="0"/>
            <a:t>Additional Standards</a:t>
          </a:r>
          <a:endParaRPr lang="en-US" sz="2500" b="0" kern="1200" dirty="0"/>
        </a:p>
      </dsp:txBody>
      <dsp:txXfrm>
        <a:off x="4584182" y="2297709"/>
        <a:ext cx="19125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155D4-C957-4238-ABE3-5782FE732FC6}">
      <dsp:nvSpPr>
        <dsp:cNvPr id="0" name=""/>
        <dsp:cNvSpPr/>
      </dsp:nvSpPr>
      <dsp:spPr>
        <a:xfrm>
          <a:off x="0" y="4606"/>
          <a:ext cx="6588691" cy="981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DDDAC-DE1A-432B-992F-391C2D3CCB3C}">
      <dsp:nvSpPr>
        <dsp:cNvPr id="0" name=""/>
        <dsp:cNvSpPr/>
      </dsp:nvSpPr>
      <dsp:spPr>
        <a:xfrm>
          <a:off x="296829" y="225389"/>
          <a:ext cx="539690" cy="5396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C72E8-5302-481F-BA78-CE99C5BC103E}">
      <dsp:nvSpPr>
        <dsp:cNvPr id="0" name=""/>
        <dsp:cNvSpPr/>
      </dsp:nvSpPr>
      <dsp:spPr>
        <a:xfrm>
          <a:off x="1133349" y="4606"/>
          <a:ext cx="5455341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/>
            <a:t>Be clear about the purpose of the charity and able to explain simply</a:t>
          </a:r>
          <a:endParaRPr lang="en-US" sz="1800" kern="1200"/>
        </a:p>
      </dsp:txBody>
      <dsp:txXfrm>
        <a:off x="1133349" y="4606"/>
        <a:ext cx="5455341" cy="981254"/>
      </dsp:txXfrm>
    </dsp:sp>
    <dsp:sp modelId="{5996DED7-CA8B-4AB5-8A80-D1DD37EE6366}">
      <dsp:nvSpPr>
        <dsp:cNvPr id="0" name=""/>
        <dsp:cNvSpPr/>
      </dsp:nvSpPr>
      <dsp:spPr>
        <a:xfrm>
          <a:off x="0" y="1231175"/>
          <a:ext cx="6588691" cy="981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A2630-2A0C-482C-96AF-A10CE8E35DB6}">
      <dsp:nvSpPr>
        <dsp:cNvPr id="0" name=""/>
        <dsp:cNvSpPr/>
      </dsp:nvSpPr>
      <dsp:spPr>
        <a:xfrm>
          <a:off x="296829" y="1451957"/>
          <a:ext cx="539690" cy="5396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33FE9-8BFD-4490-9A57-217F7E3BDE67}">
      <dsp:nvSpPr>
        <dsp:cNvPr id="0" name=""/>
        <dsp:cNvSpPr/>
      </dsp:nvSpPr>
      <dsp:spPr>
        <a:xfrm>
          <a:off x="1133349" y="1231175"/>
          <a:ext cx="5455341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/>
            <a:t>Consider any private benefit, is it reasonable, necessary &amp; add to public benefit arising from your charity</a:t>
          </a:r>
          <a:endParaRPr lang="en-US" sz="1800" kern="1200"/>
        </a:p>
      </dsp:txBody>
      <dsp:txXfrm>
        <a:off x="1133349" y="1231175"/>
        <a:ext cx="5455341" cy="981254"/>
      </dsp:txXfrm>
    </dsp:sp>
    <dsp:sp modelId="{F67A4FB2-0C19-4FF4-9A95-A44DF8D8B81E}">
      <dsp:nvSpPr>
        <dsp:cNvPr id="0" name=""/>
        <dsp:cNvSpPr/>
      </dsp:nvSpPr>
      <dsp:spPr>
        <a:xfrm>
          <a:off x="0" y="2457744"/>
          <a:ext cx="6588691" cy="981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55FB0-ADBF-47CD-BB1F-9F113CED319D}">
      <dsp:nvSpPr>
        <dsp:cNvPr id="0" name=""/>
        <dsp:cNvSpPr/>
      </dsp:nvSpPr>
      <dsp:spPr>
        <a:xfrm>
          <a:off x="296829" y="2678526"/>
          <a:ext cx="539690" cy="5396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BBBA0-7B47-43F1-8650-D3EA9514D602}">
      <dsp:nvSpPr>
        <dsp:cNvPr id="0" name=""/>
        <dsp:cNvSpPr/>
      </dsp:nvSpPr>
      <dsp:spPr>
        <a:xfrm>
          <a:off x="1133349" y="2457744"/>
          <a:ext cx="5455341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/>
            <a:t>Agree an achievable plan for at least the next year, to advance your purpose</a:t>
          </a:r>
          <a:endParaRPr lang="en-US" sz="1800" kern="1200"/>
        </a:p>
      </dsp:txBody>
      <dsp:txXfrm>
        <a:off x="1133349" y="2457744"/>
        <a:ext cx="5455341" cy="981254"/>
      </dsp:txXfrm>
    </dsp:sp>
    <dsp:sp modelId="{16856F91-FBDF-4076-809B-9D037B885602}">
      <dsp:nvSpPr>
        <dsp:cNvPr id="0" name=""/>
        <dsp:cNvSpPr/>
      </dsp:nvSpPr>
      <dsp:spPr>
        <a:xfrm>
          <a:off x="0" y="3684312"/>
          <a:ext cx="6588691" cy="981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6ECA1-F6DF-4224-BD91-FB87D2B3BB12}">
      <dsp:nvSpPr>
        <dsp:cNvPr id="0" name=""/>
        <dsp:cNvSpPr/>
      </dsp:nvSpPr>
      <dsp:spPr>
        <a:xfrm>
          <a:off x="296829" y="3905095"/>
          <a:ext cx="539690" cy="5396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4AC4C-8AFC-4089-8769-55074DDFC9EA}">
      <dsp:nvSpPr>
        <dsp:cNvPr id="0" name=""/>
        <dsp:cNvSpPr/>
      </dsp:nvSpPr>
      <dsp:spPr>
        <a:xfrm>
          <a:off x="1133349" y="3684312"/>
          <a:ext cx="5455341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/>
            <a:t>Ensure your charity has resources for the plan, if not, show a plan to get resources</a:t>
          </a:r>
          <a:endParaRPr lang="en-US" sz="1800" kern="1200"/>
        </a:p>
      </dsp:txBody>
      <dsp:txXfrm>
        <a:off x="1133349" y="3684312"/>
        <a:ext cx="5455341" cy="981254"/>
      </dsp:txXfrm>
    </dsp:sp>
    <dsp:sp modelId="{9F42EF54-985D-43D6-929D-4CAB2D5AABC7}">
      <dsp:nvSpPr>
        <dsp:cNvPr id="0" name=""/>
        <dsp:cNvSpPr/>
      </dsp:nvSpPr>
      <dsp:spPr>
        <a:xfrm>
          <a:off x="0" y="4910881"/>
          <a:ext cx="6588691" cy="9812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DD967-9562-4CFF-AF6B-656C2AC50347}">
      <dsp:nvSpPr>
        <dsp:cNvPr id="0" name=""/>
        <dsp:cNvSpPr/>
      </dsp:nvSpPr>
      <dsp:spPr>
        <a:xfrm>
          <a:off x="296829" y="5131663"/>
          <a:ext cx="539690" cy="53969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73DD7-05FE-4D95-B58F-DEFB982FB75F}">
      <dsp:nvSpPr>
        <dsp:cNvPr id="0" name=""/>
        <dsp:cNvSpPr/>
      </dsp:nvSpPr>
      <dsp:spPr>
        <a:xfrm>
          <a:off x="1133349" y="4910881"/>
          <a:ext cx="5455341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/>
            <a:t>Periodically review that you are acting within your charities purpose and providing public benefit </a:t>
          </a:r>
          <a:endParaRPr lang="en-US" sz="1800" kern="1200"/>
        </a:p>
      </dsp:txBody>
      <dsp:txXfrm>
        <a:off x="1133349" y="4910881"/>
        <a:ext cx="5455341" cy="9812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F4ACA-1090-4E30-9B3B-A573679E680F}">
      <dsp:nvSpPr>
        <dsp:cNvPr id="0" name=""/>
        <dsp:cNvSpPr/>
      </dsp:nvSpPr>
      <dsp:spPr>
        <a:xfrm>
          <a:off x="418283" y="1398091"/>
          <a:ext cx="1235250" cy="12352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7AFA3-292F-4EC7-BDFA-97301769C6A3}">
      <dsp:nvSpPr>
        <dsp:cNvPr id="0" name=""/>
        <dsp:cNvSpPr/>
      </dsp:nvSpPr>
      <dsp:spPr>
        <a:xfrm>
          <a:off x="681534" y="1661341"/>
          <a:ext cx="708750" cy="708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E591B-1423-488B-B947-8DA4ED8E14E5}">
      <dsp:nvSpPr>
        <dsp:cNvPr id="0" name=""/>
        <dsp:cNvSpPr/>
      </dsp:nvSpPr>
      <dsp:spPr>
        <a:xfrm>
          <a:off x="23408" y="3018091"/>
          <a:ext cx="2025000" cy="1024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1100" kern="1200"/>
            <a:t>Develop a strategic and operational plan</a:t>
          </a:r>
        </a:p>
      </dsp:txBody>
      <dsp:txXfrm>
        <a:off x="23408" y="3018091"/>
        <a:ext cx="2025000" cy="1024497"/>
      </dsp:txXfrm>
    </dsp:sp>
    <dsp:sp modelId="{0A517970-C99B-41C4-BC1D-58BBBA88E0BC}">
      <dsp:nvSpPr>
        <dsp:cNvPr id="0" name=""/>
        <dsp:cNvSpPr/>
      </dsp:nvSpPr>
      <dsp:spPr>
        <a:xfrm>
          <a:off x="2797659" y="1398091"/>
          <a:ext cx="1235250" cy="12352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830E0-0080-4030-946E-97ECD05AD030}">
      <dsp:nvSpPr>
        <dsp:cNvPr id="0" name=""/>
        <dsp:cNvSpPr/>
      </dsp:nvSpPr>
      <dsp:spPr>
        <a:xfrm>
          <a:off x="3060909" y="1661341"/>
          <a:ext cx="708750" cy="708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7CE27-C83A-488D-99C8-32E4D2A804F9}">
      <dsp:nvSpPr>
        <dsp:cNvPr id="0" name=""/>
        <dsp:cNvSpPr/>
      </dsp:nvSpPr>
      <dsp:spPr>
        <a:xfrm>
          <a:off x="2402784" y="3018091"/>
          <a:ext cx="2025000" cy="1024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1100" kern="1200"/>
            <a:t>Ensure there is an appropriate system in place to monitor progress against your plans and evaluate the effectiveness of your charity</a:t>
          </a:r>
        </a:p>
      </dsp:txBody>
      <dsp:txXfrm>
        <a:off x="2402784" y="3018091"/>
        <a:ext cx="2025000" cy="1024497"/>
      </dsp:txXfrm>
    </dsp:sp>
    <dsp:sp modelId="{12140AD6-4FFA-4840-B64A-5981F31EFC7C}">
      <dsp:nvSpPr>
        <dsp:cNvPr id="0" name=""/>
        <dsp:cNvSpPr/>
      </dsp:nvSpPr>
      <dsp:spPr>
        <a:xfrm>
          <a:off x="5177034" y="1398091"/>
          <a:ext cx="1235250" cy="12352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86209-4E46-4CFD-8448-8B89BF4D16DA}">
      <dsp:nvSpPr>
        <dsp:cNvPr id="0" name=""/>
        <dsp:cNvSpPr/>
      </dsp:nvSpPr>
      <dsp:spPr>
        <a:xfrm>
          <a:off x="5440284" y="1661341"/>
          <a:ext cx="708750" cy="7087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BF8EC-A7D2-45B3-9814-A578DD0F644A}">
      <dsp:nvSpPr>
        <dsp:cNvPr id="0" name=""/>
        <dsp:cNvSpPr/>
      </dsp:nvSpPr>
      <dsp:spPr>
        <a:xfrm>
          <a:off x="4782159" y="3018091"/>
          <a:ext cx="2025000" cy="1024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1100" kern="1200"/>
            <a:t>From time to time consider the advantages and disadvantages of working in partnership with other charities, including merging or dissolving</a:t>
          </a:r>
        </a:p>
      </dsp:txBody>
      <dsp:txXfrm>
        <a:off x="4782159" y="3018091"/>
        <a:ext cx="2025000" cy="10244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6A5D5-BF90-4B16-87D6-FAFC2F259161}">
      <dsp:nvSpPr>
        <dsp:cNvPr id="0" name=""/>
        <dsp:cNvSpPr/>
      </dsp:nvSpPr>
      <dsp:spPr>
        <a:xfrm>
          <a:off x="0" y="0"/>
          <a:ext cx="3286125" cy="43513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/>
            <a:t>Agree and publicise values</a:t>
          </a:r>
          <a:endParaRPr lang="en-US" sz="2300" kern="1200"/>
        </a:p>
      </dsp:txBody>
      <dsp:txXfrm>
        <a:off x="0" y="1653508"/>
        <a:ext cx="3286125" cy="2610802"/>
      </dsp:txXfrm>
    </dsp:sp>
    <dsp:sp modelId="{38FD53DF-3B17-4514-93CF-974B201EF5B7}">
      <dsp:nvSpPr>
        <dsp:cNvPr id="0" name=""/>
        <dsp:cNvSpPr/>
      </dsp:nvSpPr>
      <dsp:spPr>
        <a:xfrm>
          <a:off x="990361" y="435133"/>
          <a:ext cx="1305401" cy="1305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81533" y="626305"/>
        <a:ext cx="923057" cy="923057"/>
      </dsp:txXfrm>
    </dsp:sp>
    <dsp:sp modelId="{D119B183-2603-4731-80E6-65ABB3B027EC}">
      <dsp:nvSpPr>
        <dsp:cNvPr id="0" name=""/>
        <dsp:cNvSpPr/>
      </dsp:nvSpPr>
      <dsp:spPr>
        <a:xfrm>
          <a:off x="0" y="4351266"/>
          <a:ext cx="328612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8B6FC-FD88-4DE5-B26F-18B14A31DCB8}">
      <dsp:nvSpPr>
        <dsp:cNvPr id="0" name=""/>
        <dsp:cNvSpPr/>
      </dsp:nvSpPr>
      <dsp:spPr>
        <a:xfrm>
          <a:off x="3614737" y="0"/>
          <a:ext cx="3286125" cy="43513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/>
            <a:t>Decide how you deal with conflicts of interest and conflicts of loyalties</a:t>
          </a:r>
          <a:endParaRPr lang="en-US" sz="2300" kern="1200"/>
        </a:p>
      </dsp:txBody>
      <dsp:txXfrm>
        <a:off x="3614737" y="1653508"/>
        <a:ext cx="3286125" cy="2610802"/>
      </dsp:txXfrm>
    </dsp:sp>
    <dsp:sp modelId="{B0188F4E-953A-45F1-9D45-2FD6B1B3E4D0}">
      <dsp:nvSpPr>
        <dsp:cNvPr id="0" name=""/>
        <dsp:cNvSpPr/>
      </dsp:nvSpPr>
      <dsp:spPr>
        <a:xfrm>
          <a:off x="4605099" y="435133"/>
          <a:ext cx="1305401" cy="1305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796271" y="626305"/>
        <a:ext cx="923057" cy="923057"/>
      </dsp:txXfrm>
    </dsp:sp>
    <dsp:sp modelId="{7F7FEF56-F1B8-44AC-BDE4-2AB4F2400173}">
      <dsp:nvSpPr>
        <dsp:cNvPr id="0" name=""/>
        <dsp:cNvSpPr/>
      </dsp:nvSpPr>
      <dsp:spPr>
        <a:xfrm>
          <a:off x="3614737" y="4351266"/>
          <a:ext cx="328612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96D61-EF7E-453D-897C-11062ECA07AE}">
      <dsp:nvSpPr>
        <dsp:cNvPr id="0" name=""/>
        <dsp:cNvSpPr/>
      </dsp:nvSpPr>
      <dsp:spPr>
        <a:xfrm>
          <a:off x="7229475" y="0"/>
          <a:ext cx="3286125" cy="43513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/>
            <a:t>Have a Code of Conduct for the board, including maintaining board confidentiality, dealing with gifts and out of pocket expenses</a:t>
          </a:r>
          <a:endParaRPr lang="en-US" sz="2300" kern="1200"/>
        </a:p>
      </dsp:txBody>
      <dsp:txXfrm>
        <a:off x="7229475" y="1653508"/>
        <a:ext cx="3286125" cy="2610802"/>
      </dsp:txXfrm>
    </dsp:sp>
    <dsp:sp modelId="{D89B5C2F-88CD-461E-9D7D-D68C88E218E2}">
      <dsp:nvSpPr>
        <dsp:cNvPr id="0" name=""/>
        <dsp:cNvSpPr/>
      </dsp:nvSpPr>
      <dsp:spPr>
        <a:xfrm>
          <a:off x="8219836" y="435133"/>
          <a:ext cx="1305401" cy="1305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11008" y="626305"/>
        <a:ext cx="923057" cy="923057"/>
      </dsp:txXfrm>
    </dsp:sp>
    <dsp:sp modelId="{F7315DCD-C4E1-47E1-A54D-D658DF720BA9}">
      <dsp:nvSpPr>
        <dsp:cNvPr id="0" name=""/>
        <dsp:cNvSpPr/>
      </dsp:nvSpPr>
      <dsp:spPr>
        <a:xfrm>
          <a:off x="7229475" y="4351266"/>
          <a:ext cx="328612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6BC11-A775-407F-B337-957D16CAA1D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3A043-43F9-4D9D-A262-9D397A274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5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76788"/>
            <a:ext cx="5486400" cy="4083007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>
              <a:solidFill>
                <a:schemeClr val="tx1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>
              <a:solidFill>
                <a:schemeClr val="tx1"/>
              </a:solidFill>
            </a:endParaRPr>
          </a:p>
          <a:p>
            <a:pPr defTabSz="685800">
              <a:lnSpc>
                <a:spcPct val="110000"/>
              </a:lnSpc>
              <a:spcBef>
                <a:spcPts val="75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9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81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68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37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61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76788"/>
            <a:ext cx="5486400" cy="4083007"/>
          </a:xfrm>
        </p:spPr>
        <p:txBody>
          <a:bodyPr/>
          <a:lstStyle/>
          <a:p>
            <a:pPr lvl="0"/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48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50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18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85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76788"/>
            <a:ext cx="5486400" cy="420657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47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76788"/>
            <a:ext cx="5486400" cy="4652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53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66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83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82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62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97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33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381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685800">
              <a:spcBef>
                <a:spcPts val="75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458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85800">
              <a:spcBef>
                <a:spcPts val="75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627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85800">
              <a:spcBef>
                <a:spcPts val="75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051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79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As you know read slide..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195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04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954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554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23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693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873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54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305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795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36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05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917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43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76788"/>
            <a:ext cx="5486400" cy="4206574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65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76788"/>
            <a:ext cx="5486400" cy="4206574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88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3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I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08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3A043-43F9-4D9D-A262-9D397A274A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18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DF4A-1A0C-419E-B541-9002C0A21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2C7AFC-47B4-4C25-B983-A4928E413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3872F-5731-450C-9FDB-DDAE82661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121AB-CA61-48CC-BB41-88451730C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18C62-F5E7-4294-A1F5-510E8593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92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88118-7C99-4065-B865-2FC445AB7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AEE7BD-37C0-414F-A3DC-01BE79D93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280DC-D8FE-4844-90D9-51A38F239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B27A3-048E-4E93-8C6E-1DCAFFC0B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B862B-3067-439E-B45A-F142843FD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8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A9DBC8-20E9-4CB7-92FC-EFF722A1C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89408-C3B1-4B6F-8DFF-4EAB64639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380CD-AD2F-4904-95B3-91D116623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C07F-AD93-411F-B153-AE92F2C21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0354E-AE67-413F-870B-1FAA5693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68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28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834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9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237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256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863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94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94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CBC8E-373B-4C9F-9CF0-D83EE1F1C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81583-3C9A-4CD6-B957-506791D92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72F7B-A12E-409F-8688-35E25C677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28131-BB48-4C09-8922-BD72EECA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9418A-9FD6-45FE-BC5E-BD87CF1D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356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33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105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4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E6B3-3938-4087-89EB-F2C64CEDF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5AA66-092C-4D75-A62E-FC35A1EF9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82295-54F1-4590-A902-9AD5C6EED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48996-4A72-4E25-8D92-846DC1B9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2EBE2-B34D-4379-80E2-A1F38E427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29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9A587-BEB3-462C-A3EB-5D51523AC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461D4-4A95-4CFA-96DC-61FDAE92B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E2DE6-2C68-40D1-86DA-B67EBFA8C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FFF00-141A-4E6E-8AF8-43C135F23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18046-2A75-426A-B660-C025ABF8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E46AE-A338-43F4-B7DF-BA33F457F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38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D27D2-02C2-4B45-B144-56CFD2F28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2CEB9-147A-4380-A8C4-3DF8EBA19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1B371C-4A07-4C6F-B5E0-3A5ECEAC9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BBA0E7-142B-4A36-977E-3C5EC99B9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A50C8-67E6-4493-8947-96B73D77E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5268B3-E322-44F9-B2A9-F29A1B894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8BBC3-5EE3-411F-BCB7-875720940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CACA94-3506-4540-8BB6-8E4F0107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506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319FB-A374-43DA-BC2E-8538965E2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91E67-EFCB-45B5-B700-43DFD45AF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EDA7A-CC51-4A1C-AD13-81EAFDB79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FB866A-D92F-47DC-A848-6AE207CF1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7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6297B5-94B0-479D-B511-817AA716E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B9ECD7-DBEE-41F6-9649-6266CB8A7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25805-7C06-43BA-A950-56A0871E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2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024BA-053E-4E31-902D-F8D667862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B55F5-B479-4F0D-BC0D-05753623C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FF0C4-3B15-4318-803F-F7EF7D18E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9C72B-97B3-4713-A6F0-FE2A48833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FE6AB-A1C4-4178-B405-A9D3A631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CD214-F641-4B39-BAFD-F39C414A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44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DDE81-DE38-4A7F-A85C-5758F8D9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6624D0-CFA4-440C-9915-27969DFC82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C477BF-0036-4D24-9E36-CFCCBEC0D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3AA6C-8327-499C-AB72-74F68AC83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7D715-12F8-4A33-9A28-4D2A0F391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BDC66-00CF-4B21-BA2F-44BA70E9A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6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FDF3C-1704-4D66-8BD1-9C4A9228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D8C1E-A2A8-40FA-9B4F-58E3744B5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E1377-715A-49ED-8D38-421E446C00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29512-76CB-4667-82E7-20E81FB25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C323A-B67C-43E4-B0C8-5987C4A63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9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268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ritiesregulator.ie/media/1609/charities-governance-code.pdf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michaelireland.ie/resources/" TargetMode="Externa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armichaelireland.ie/cours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BC1808-D868-4EAA-BA04-31B724238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257" y="4525347"/>
            <a:ext cx="6939722" cy="1737360"/>
          </a:xfrm>
        </p:spPr>
        <p:txBody>
          <a:bodyPr anchor="ctr">
            <a:normAutofit/>
          </a:bodyPr>
          <a:lstStyle/>
          <a:p>
            <a:pPr lvl="0" algn="r" defTabSz="914400">
              <a:spcBef>
                <a:spcPts val="0"/>
              </a:spcBef>
              <a:spcAft>
                <a:spcPts val="450"/>
              </a:spcAft>
            </a:pPr>
            <a:r>
              <a:rPr lang="en-IE" sz="2000" dirty="0"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On behalf of Kildare PPN</a:t>
            </a:r>
            <a:br>
              <a:rPr lang="en-IE" sz="2000" dirty="0"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br>
            <a:r>
              <a:rPr lang="en-IE" sz="2000" dirty="0"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The Charities Regulators Governance Code Principles and Toolkit </a:t>
            </a:r>
            <a:br>
              <a:rPr lang="en-IE" sz="2000" dirty="0"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br>
            <a:r>
              <a:rPr lang="en-IE" sz="2000" b="1" cap="none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Carmichael</a:t>
            </a:r>
            <a:br>
              <a:rPr lang="en-IE" sz="2000" b="1" cap="none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6A711-1C9F-4D5E-BFDA-1049DFB80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0762" y="4525347"/>
            <a:ext cx="3211288" cy="1737360"/>
          </a:xfrm>
        </p:spPr>
        <p:txBody>
          <a:bodyPr anchor="ctr">
            <a:normAutofit/>
          </a:bodyPr>
          <a:lstStyle/>
          <a:p>
            <a:pPr algn="l"/>
            <a:endParaRPr lang="en-IE" dirty="0"/>
          </a:p>
          <a:p>
            <a:pPr algn="l"/>
            <a:r>
              <a:rPr lang="en-IE" dirty="0"/>
              <a:t>23 February 2022</a:t>
            </a:r>
          </a:p>
          <a:p>
            <a:pPr algn="l"/>
            <a:endParaRPr lang="en-US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A5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FF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D1B4BB-5BE4-42A7-B16A-C7DF5029E7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" r="3" b="3"/>
          <a:stretch/>
        </p:blipFill>
        <p:spPr>
          <a:xfrm>
            <a:off x="6492113" y="10"/>
            <a:ext cx="5699887" cy="4059234"/>
          </a:xfrm>
          <a:custGeom>
            <a:avLst/>
            <a:gdLst/>
            <a:ahLst/>
            <a:cxnLst/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632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CEA6E-107D-42B6-BA5C-8F0D04C91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IE" sz="5000" dirty="0"/>
              <a:t>Governance</a:t>
            </a:r>
            <a:endParaRPr lang="en-US" sz="5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E111B6-00E1-4DC3-80E6-87512988ED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5264" y="2598710"/>
          <a:ext cx="10039472" cy="343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3177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B177B06C-0D89-4976-ABD0-54EB74328E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" r="9091" b="4870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9" name="Rectangle 46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B128C7D2-8FB4-4DAC-975E-752C2BC879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2018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15771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02B5-D65C-4CEC-A9E4-47C98EDC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Who is in charge?</a:t>
            </a:r>
            <a:br>
              <a:rPr lang="en-US" sz="5400"/>
            </a:br>
            <a:endParaRPr lang="en-US" sz="5400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" name="Picture 101" descr="One in a crowd">
            <a:extLst>
              <a:ext uri="{FF2B5EF4-FFF2-40B4-BE49-F238E27FC236}">
                <a16:creationId xmlns:a16="http://schemas.microsoft.com/office/drawing/2014/main" id="{9B5A4936-0719-42CD-A38C-CD7766085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63" r="747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37307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8002B5-D65C-4CEC-A9E4-47C98EDC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Management Committee / Board of Directors</a:t>
            </a:r>
          </a:p>
        </p:txBody>
      </p:sp>
      <p:pic>
        <p:nvPicPr>
          <p:cNvPr id="3074" name="Picture 2" descr="teamwork concept design meeting and speech baubles context">
            <a:extLst>
              <a:ext uri="{FF2B5EF4-FFF2-40B4-BE49-F238E27FC236}">
                <a16:creationId xmlns:a16="http://schemas.microsoft.com/office/drawing/2014/main" id="{067153F0-977B-42B2-BB7F-950B5EAE94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3" b="10442"/>
          <a:stretch/>
        </p:blipFill>
        <p:spPr bwMode="auto"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685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02B5-D65C-4CEC-A9E4-47C98EDC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53" y="1783959"/>
            <a:ext cx="500394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The Management Committee / Board of Directors</a:t>
            </a:r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4" descr="teamwork drawing working human icons colored cartoon decor">
            <a:extLst>
              <a:ext uri="{FF2B5EF4-FFF2-40B4-BE49-F238E27FC236}">
                <a16:creationId xmlns:a16="http://schemas.microsoft.com/office/drawing/2014/main" id="{E7E4E326-7EA4-42CC-8AA1-0E02220C2F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0" r="1" b="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851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2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" name="Group 3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8002B5-D65C-4CEC-A9E4-47C98EDC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IE" sz="3700" dirty="0">
                <a:solidFill>
                  <a:srgbClr val="FFFFFF"/>
                </a:solidFill>
              </a:rPr>
              <a:t>The Management Committee or Board of Directors</a:t>
            </a:r>
            <a:endParaRPr lang="en-US" sz="3700" dirty="0">
              <a:solidFill>
                <a:srgbClr val="FFFFFF"/>
              </a:solidFill>
            </a:endParaRP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717A19F8-A97C-4772-83AF-BA926382D0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029611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2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4A384C-2AD7-4795-AD65-66616FB4C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2960716"/>
            <a:ext cx="4036334" cy="2387600"/>
          </a:xfrm>
        </p:spPr>
        <p:txBody>
          <a:bodyPr anchor="t">
            <a:normAutofit/>
          </a:bodyPr>
          <a:lstStyle/>
          <a:p>
            <a:pPr algn="l" defTabSz="685800">
              <a:spcBef>
                <a:spcPts val="750"/>
              </a:spcBef>
            </a:pPr>
            <a:r>
              <a:rPr lang="en-IE" sz="3000" dirty="0"/>
              <a:t>- Strategic Planning</a:t>
            </a:r>
            <a:br>
              <a:rPr lang="en-IE" sz="3000" dirty="0"/>
            </a:br>
            <a:r>
              <a:rPr lang="en-IE" sz="3000" dirty="0"/>
              <a:t>- Financial Sustainability</a:t>
            </a:r>
            <a:br>
              <a:rPr lang="en-IE" sz="3000" dirty="0"/>
            </a:br>
            <a:r>
              <a:rPr lang="en-IE" sz="3000" dirty="0"/>
              <a:t>- Risk Management</a:t>
            </a:r>
            <a:br>
              <a:rPr lang="en-IE" sz="3000" dirty="0"/>
            </a:br>
            <a:r>
              <a:rPr lang="en-IE" sz="3000" dirty="0"/>
              <a:t>- Compliance</a:t>
            </a:r>
            <a:br>
              <a:rPr lang="en-IE" sz="3000" dirty="0"/>
            </a:br>
            <a:r>
              <a:rPr lang="en-IE" sz="3000" dirty="0"/>
              <a:t>- Good Governance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A0E97AE-8F08-465E-985D-63A932937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809" y="953037"/>
            <a:ext cx="4036333" cy="1709849"/>
          </a:xfrm>
        </p:spPr>
        <p:txBody>
          <a:bodyPr anchor="b">
            <a:normAutofit/>
          </a:bodyPr>
          <a:lstStyle/>
          <a:p>
            <a:pPr algn="l"/>
            <a:r>
              <a:rPr lang="en-IE" sz="3000" b="1" dirty="0">
                <a:latin typeface="+mj-lt"/>
                <a:ea typeface="+mj-ea"/>
                <a:cs typeface="+mj-cs"/>
              </a:rPr>
              <a:t>Big Picture - Governance</a:t>
            </a:r>
            <a:endParaRPr lang="en-US" sz="3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Graphic 8" descr="Head with Gears">
            <a:extLst>
              <a:ext uri="{FF2B5EF4-FFF2-40B4-BE49-F238E27FC236}">
                <a16:creationId xmlns:a16="http://schemas.microsoft.com/office/drawing/2014/main" id="{D766F4D5-37D1-4BF9-96DE-79711A410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24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4A384C-2AD7-4795-AD65-66616FB4C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 defTabSz="685800">
              <a:spcBef>
                <a:spcPts val="750"/>
              </a:spcBef>
            </a:pPr>
            <a:r>
              <a:rPr lang="en-IE" sz="2200" b="1" dirty="0"/>
              <a:t>Day to Day – Operational </a:t>
            </a:r>
            <a:br>
              <a:rPr lang="en-IE" sz="2200" dirty="0"/>
            </a:br>
            <a:br>
              <a:rPr lang="en-IE" sz="2200" dirty="0"/>
            </a:br>
            <a:r>
              <a:rPr lang="en-IE" sz="2200" dirty="0"/>
              <a:t>- Services</a:t>
            </a:r>
            <a:br>
              <a:rPr lang="en-IE" sz="2200" dirty="0"/>
            </a:br>
            <a:r>
              <a:rPr lang="en-IE" sz="2200" dirty="0"/>
              <a:t>- Facilities</a:t>
            </a:r>
            <a:br>
              <a:rPr lang="en-IE" sz="2200" dirty="0"/>
            </a:br>
            <a:r>
              <a:rPr lang="en-IE" sz="2200" dirty="0"/>
              <a:t>- Operational</a:t>
            </a:r>
            <a:br>
              <a:rPr lang="en-IE" sz="2200" dirty="0"/>
            </a:br>
            <a:r>
              <a:rPr lang="en-IE" sz="2200" dirty="0"/>
              <a:t>- Staffing</a:t>
            </a:r>
            <a:br>
              <a:rPr lang="en-IE" sz="2200" dirty="0"/>
            </a:br>
            <a:endParaRPr lang="en-IE" sz="2200" dirty="0"/>
          </a:p>
        </p:txBody>
      </p:sp>
      <p:pic>
        <p:nvPicPr>
          <p:cNvPr id="3" name="Picture 2" descr="Toys and kids clothes donation. Vector trendy flat cartoon illustration. Social care, volunteering and charity concept">
            <a:extLst>
              <a:ext uri="{FF2B5EF4-FFF2-40B4-BE49-F238E27FC236}">
                <a16:creationId xmlns:a16="http://schemas.microsoft.com/office/drawing/2014/main" id="{E4EEF671-3DA0-4364-AE7E-9B4DC0943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r="1" b="1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698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9749-73EA-44BA-8497-47C61363E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Key Governance Roles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D55F3A-26F1-4F29-89CF-8D653473A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4336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8049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103CE-E0C2-4077-997B-8C6F0589A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5000" dirty="0"/>
            </a:br>
            <a:r>
              <a:rPr lang="en-US" sz="5000" dirty="0"/>
              <a:t>The Charities Governance Code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1F9807-C229-4C11-BF33-14F66FFC3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9" r="12352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45767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A4A2A5-6899-46BA-ABAF-6410F0CE42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"/>
          <a:stretch/>
        </p:blipFill>
        <p:spPr>
          <a:xfrm>
            <a:off x="20" y="10426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37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103CE-E0C2-4077-997B-8C6F0589A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IE" sz="3700"/>
              <a:t>The Charities Governance Code</a:t>
            </a:r>
            <a:br>
              <a:rPr lang="en-IE" sz="3700"/>
            </a:br>
            <a:endParaRPr lang="en-US" sz="37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653CA8-9609-4E4E-BC2B-62D5ED536B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2" r="2469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365E0A-546F-4C58-BF84-6B6FDBA4EFE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27586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5" y="1340768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9577" y="2060848"/>
            <a:ext cx="7408333" cy="4248472"/>
          </a:xfrm>
        </p:spPr>
        <p:txBody>
          <a:bodyPr>
            <a:normAutofit lnSpcReduction="10000"/>
          </a:bodyPr>
          <a:lstStyle/>
          <a:p>
            <a:pPr marL="171450" indent="-171450" defTabSz="685800">
              <a:lnSpc>
                <a:spcPct val="110000"/>
              </a:lnSpc>
              <a:spcBef>
                <a:spcPts val="750"/>
              </a:spcBef>
            </a:pPr>
            <a:r>
              <a:rPr lang="en-GB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your income</a:t>
            </a:r>
            <a:endParaRPr lang="en-IE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685800">
              <a:lnSpc>
                <a:spcPct val="110000"/>
              </a:lnSpc>
              <a:spcBef>
                <a:spcPts val="750"/>
              </a:spcBef>
            </a:pPr>
            <a:r>
              <a:rPr lang="en-GB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employees</a:t>
            </a:r>
          </a:p>
          <a:p>
            <a:pPr marL="171450" indent="-171450" defTabSz="685800">
              <a:lnSpc>
                <a:spcPct val="110000"/>
              </a:lnSpc>
              <a:spcBef>
                <a:spcPts val="750"/>
              </a:spcBef>
            </a:pPr>
            <a:r>
              <a:rPr lang="en-GB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 of activities, e.g.: vulnerable people, operating overseas, large numbers of volunteers</a:t>
            </a:r>
          </a:p>
          <a:p>
            <a:pPr marL="171450" indent="-171450" defTabSz="685800">
              <a:lnSpc>
                <a:spcPct val="110000"/>
              </a:lnSpc>
              <a:spcBef>
                <a:spcPts val="750"/>
              </a:spcBef>
            </a:pPr>
            <a:r>
              <a:rPr lang="en-GB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charity’s trustees make the call on whether their charity is a more complex charity. But they need to be able to defend this decision if challenged. 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1939841" y="346149"/>
            <a:ext cx="8312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E" sz="2800" dirty="0">
                <a:solidFill>
                  <a:srgbClr val="002060"/>
                </a:solidFill>
                <a:latin typeface="Arial Black" panose="020B0A04020102020204" pitchFamily="34" charset="0"/>
              </a:rPr>
              <a:t>What is a “more complex” organisation?</a:t>
            </a:r>
          </a:p>
        </p:txBody>
      </p:sp>
    </p:spTree>
    <p:extLst>
      <p:ext uri="{BB962C8B-B14F-4D97-AF65-F5344CB8AC3E}">
        <p14:creationId xmlns:p14="http://schemas.microsoft.com/office/powerpoint/2010/main" val="2280922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5" y="1340768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9577" y="2060848"/>
            <a:ext cx="7408333" cy="3450696"/>
          </a:xfrm>
        </p:spPr>
        <p:txBody>
          <a:bodyPr>
            <a:normAutofit/>
          </a:bodyPr>
          <a:lstStyle/>
          <a:p>
            <a:pPr marL="171450" indent="-171450" defTabSz="685800">
              <a:lnSpc>
                <a:spcPct val="110000"/>
              </a:lnSpc>
              <a:spcBef>
                <a:spcPts val="750"/>
              </a:spcBef>
              <a:spcAft>
                <a:spcPts val="1200"/>
              </a:spcAft>
            </a:pPr>
            <a:r>
              <a:rPr lang="en-IE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</a:t>
            </a:r>
            <a:r>
              <a:rPr lang="en-IE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r>
              <a:rPr lang="en-IE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IE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en-IE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defTabSz="685800">
              <a:lnSpc>
                <a:spcPct val="110000"/>
              </a:lnSpc>
              <a:spcBef>
                <a:spcPts val="750"/>
              </a:spcBef>
              <a:spcAft>
                <a:spcPts val="1200"/>
              </a:spcAft>
            </a:pPr>
            <a:r>
              <a:rPr lang="en-GB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 on </a:t>
            </a:r>
            <a:r>
              <a:rPr lang="en-GB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en-GB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meet the standards</a:t>
            </a:r>
          </a:p>
          <a:p>
            <a:pPr marL="171450" indent="-171450" defTabSz="685800">
              <a:lnSpc>
                <a:spcPct val="110000"/>
              </a:lnSpc>
              <a:spcBef>
                <a:spcPts val="750"/>
              </a:spcBef>
              <a:spcAft>
                <a:spcPts val="1200"/>
              </a:spcAft>
            </a:pPr>
            <a:r>
              <a:rPr lang="en-GB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GB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r>
              <a:rPr lang="en-GB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show you meet the standards</a:t>
            </a:r>
          </a:p>
          <a:p>
            <a:pPr marL="0" indent="0">
              <a:spcAft>
                <a:spcPts val="1200"/>
              </a:spcAft>
              <a:buNone/>
            </a:pP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1981201" y="458934"/>
            <a:ext cx="831231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E" sz="3300" dirty="0">
                <a:solidFill>
                  <a:srgbClr val="002060"/>
                </a:solidFill>
                <a:latin typeface="Arial Black" panose="020B0A04020102020204" pitchFamily="34" charset="0"/>
              </a:rPr>
              <a:t>How to use the Code</a:t>
            </a:r>
          </a:p>
        </p:txBody>
      </p:sp>
    </p:spTree>
    <p:extLst>
      <p:ext uri="{BB962C8B-B14F-4D97-AF65-F5344CB8AC3E}">
        <p14:creationId xmlns:p14="http://schemas.microsoft.com/office/powerpoint/2010/main" val="2844225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5" y="1340768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9577" y="1484784"/>
            <a:ext cx="7408333" cy="4680520"/>
          </a:xfrm>
        </p:spPr>
        <p:txBody>
          <a:bodyPr>
            <a:normAutofit/>
          </a:bodyPr>
          <a:lstStyle/>
          <a:p>
            <a:pPr marL="0" indent="0" defTabSz="685800">
              <a:lnSpc>
                <a:spcPct val="110000"/>
              </a:lnSpc>
              <a:spcBef>
                <a:spcPts val="750"/>
              </a:spcBef>
              <a:buNone/>
            </a:pPr>
            <a:endParaRPr lang="en-GB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2495599" y="392614"/>
            <a:ext cx="74168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300" dirty="0">
                <a:solidFill>
                  <a:srgbClr val="002060"/>
                </a:solidFill>
                <a:latin typeface="Arial Black" panose="020B0A04020102020204" pitchFamily="34" charset="0"/>
              </a:rPr>
              <a:t>The six principles</a:t>
            </a:r>
            <a:endParaRPr lang="en-IE" sz="33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9" y="1382856"/>
            <a:ext cx="7704855" cy="478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40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5" y="1340768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9577" y="2060848"/>
            <a:ext cx="7408333" cy="4248472"/>
          </a:xfrm>
        </p:spPr>
        <p:txBody>
          <a:bodyPr>
            <a:normAutofit/>
          </a:bodyPr>
          <a:lstStyle/>
          <a:p>
            <a:pPr marL="171450" indent="-171450" defTabSz="685800">
              <a:lnSpc>
                <a:spcPct val="110000"/>
              </a:lnSpc>
              <a:spcBef>
                <a:spcPts val="750"/>
              </a:spcBef>
              <a:spcAft>
                <a:spcPts val="1200"/>
              </a:spcAft>
            </a:pPr>
            <a:r>
              <a:rPr lang="en-IE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</a:t>
            </a:r>
            <a:r>
              <a:rPr lang="en-IE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Record Form </a:t>
            </a:r>
          </a:p>
          <a:p>
            <a:pPr marL="171450" indent="-171450" defTabSz="685800">
              <a:lnSpc>
                <a:spcPct val="110000"/>
              </a:lnSpc>
              <a:spcBef>
                <a:spcPts val="750"/>
              </a:spcBef>
              <a:spcAft>
                <a:spcPts val="1200"/>
              </a:spcAft>
            </a:pPr>
            <a:r>
              <a:rPr lang="en-GB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Indicate your compliance to the Charities Code in your </a:t>
            </a:r>
            <a:r>
              <a:rPr lang="en-GB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report </a:t>
            </a:r>
            <a:r>
              <a:rPr lang="en-GB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Regulator</a:t>
            </a:r>
          </a:p>
          <a:p>
            <a:pPr marL="171450" indent="-171450" defTabSz="685800">
              <a:lnSpc>
                <a:spcPct val="110000"/>
              </a:lnSpc>
              <a:spcBef>
                <a:spcPts val="750"/>
              </a:spcBef>
              <a:spcAft>
                <a:spcPts val="1200"/>
              </a:spcAft>
            </a:pPr>
            <a:r>
              <a:rPr lang="en-IE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the form on file for the Regulator (or funder) if requested</a:t>
            </a:r>
            <a:endParaRPr lang="en-GB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685800">
              <a:lnSpc>
                <a:spcPct val="110000"/>
              </a:lnSpc>
              <a:spcBef>
                <a:spcPts val="750"/>
              </a:spcBef>
              <a:spcAft>
                <a:spcPts val="1200"/>
              </a:spcAft>
            </a:pPr>
            <a:r>
              <a:rPr lang="en-GB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a fresh Compliance Report Form each year</a:t>
            </a:r>
          </a:p>
          <a:p>
            <a:pPr marL="0" indent="0">
              <a:spcAft>
                <a:spcPts val="1200"/>
              </a:spcAft>
              <a:buNone/>
            </a:pP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2133601" y="380564"/>
            <a:ext cx="831231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300" dirty="0">
                <a:solidFill>
                  <a:srgbClr val="002060"/>
                </a:solidFill>
                <a:latin typeface="Arial Black" panose="020B0A04020102020204" pitchFamily="34" charset="0"/>
              </a:rPr>
              <a:t>How to report on compliance</a:t>
            </a:r>
            <a:endParaRPr lang="en-IE" sz="33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245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25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691641-AEFC-4A35-A61F-272006DE0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Principle 1</a:t>
            </a:r>
            <a:b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advancing charitable purpose</a:t>
            </a:r>
            <a:b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ow to help others during the corona crisis - The Mix">
            <a:extLst>
              <a:ext uri="{FF2B5EF4-FFF2-40B4-BE49-F238E27FC236}">
                <a16:creationId xmlns:a16="http://schemas.microsoft.com/office/drawing/2014/main" id="{487324CE-077C-4391-821F-602E9E13F3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6" b="10708"/>
          <a:stretch/>
        </p:blipFill>
        <p:spPr bwMode="auto">
          <a:xfrm>
            <a:off x="4038600" y="1405636"/>
            <a:ext cx="7188199" cy="404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934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518345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691641-AEFC-4A35-A61F-272006DE0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4377" y="637125"/>
            <a:ext cx="3802276" cy="5256371"/>
          </a:xfrm>
        </p:spPr>
        <p:txBody>
          <a:bodyPr>
            <a:normAutofit/>
          </a:bodyPr>
          <a:lstStyle/>
          <a:p>
            <a:r>
              <a:rPr lang="en-IE" sz="4800" dirty="0"/>
              <a:t>Principle 1</a:t>
            </a:r>
            <a:br>
              <a:rPr lang="en-IE" sz="4800" dirty="0"/>
            </a:br>
            <a:r>
              <a:rPr lang="en-IE" sz="4800" dirty="0"/>
              <a:t>advancing charitable purpose – core standards</a:t>
            </a:r>
            <a:br>
              <a:rPr lang="en-IE" sz="4800" dirty="0"/>
            </a:br>
            <a:endParaRPr lang="en-US" sz="4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E8D0A5-310F-47E1-8B66-546B327713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109832"/>
              </p:ext>
            </p:extLst>
          </p:nvPr>
        </p:nvGraphicFramePr>
        <p:xfrm>
          <a:off x="438912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7560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4AD29B6-BF3B-4407-9E75-52DF8E3B2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453C88-B4BE-45F7-94E0-CE19401D4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507160"/>
            <a:ext cx="2993571" cy="5438730"/>
          </a:xfrm>
        </p:spPr>
        <p:txBody>
          <a:bodyPr>
            <a:normAutofit/>
          </a:bodyPr>
          <a:lstStyle/>
          <a:p>
            <a:r>
              <a:rPr lang="en-IE" sz="3200" dirty="0"/>
              <a:t>Principle 1</a:t>
            </a:r>
            <a:br>
              <a:rPr lang="en-IE" sz="3200" dirty="0"/>
            </a:br>
            <a:r>
              <a:rPr lang="en-IE" sz="3200" dirty="0"/>
              <a:t>advancing charitable purpose - additional standards</a:t>
            </a:r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87448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FBA513-209D-415D-99D1-655676FCB7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699114"/>
              </p:ext>
            </p:extLst>
          </p:nvPr>
        </p:nvGraphicFramePr>
        <p:xfrm>
          <a:off x="4526280" y="512064"/>
          <a:ext cx="6830568" cy="544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1933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79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70365-5BB4-4D7B-A15F-7EF19F3CA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Principle 2</a:t>
            </a:r>
            <a:b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behaving with integrity</a:t>
            </a:r>
            <a:b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integrity | Integrity cartoon poster by ~DANBO1138 on deviantART | Cartoon  posters, Cartoon, Comic book cover">
            <a:extLst>
              <a:ext uri="{FF2B5EF4-FFF2-40B4-BE49-F238E27FC236}">
                <a16:creationId xmlns:a16="http://schemas.microsoft.com/office/drawing/2014/main" id="{C7A00C2C-D974-4C15-A760-970E3709D2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0724" y="963506"/>
            <a:ext cx="6178379" cy="543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642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70365-5BB4-4D7B-A15F-7EF19F3C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2800" dirty="0"/>
              <a:t>Principle 2</a:t>
            </a:r>
            <a:br>
              <a:rPr lang="en-IE" sz="2800" dirty="0"/>
            </a:br>
            <a:r>
              <a:rPr lang="en-IE" sz="2800" dirty="0"/>
              <a:t>behaving with integrity</a:t>
            </a:r>
            <a:br>
              <a:rPr lang="en-IE" sz="2800" dirty="0"/>
            </a:br>
            <a:r>
              <a:rPr lang="en-IE" sz="2800" dirty="0"/>
              <a:t>- core standards</a:t>
            </a:r>
            <a:endParaRPr lang="en-US" sz="2800" dirty="0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338B27A2-CA30-4D2D-B845-2603607A71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3114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5" y="1340768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0418" y="1368100"/>
            <a:ext cx="8158031" cy="4581180"/>
          </a:xfrm>
        </p:spPr>
        <p:txBody>
          <a:bodyPr>
            <a:normAutofit/>
          </a:bodyPr>
          <a:lstStyle/>
          <a:p>
            <a:pPr defTabSz="685800">
              <a:lnSpc>
                <a:spcPct val="110000"/>
              </a:lnSpc>
              <a:spcBef>
                <a:spcPts val="750"/>
              </a:spcBef>
              <a:buClrTx/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Carmichael is a leading specialist training and support body for non-profits in Ireland</a:t>
            </a:r>
            <a:br>
              <a:rPr lang="en-GB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lnSpc>
                <a:spcPct val="110000"/>
              </a:lnSpc>
              <a:spcBef>
                <a:spcPts val="750"/>
              </a:spcBef>
              <a:buClrTx/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facilitate about 40-45 scheduled workshops every year – currently online</a:t>
            </a:r>
            <a:br>
              <a:rPr lang="en-GB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lnSpc>
                <a:spcPct val="110000"/>
              </a:lnSpc>
              <a:spcBef>
                <a:spcPts val="750"/>
              </a:spcBef>
              <a:buClrTx/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also provided customised training and consultancy, working with non-profits across 26 counties – 223 such events in 2020.</a:t>
            </a:r>
          </a:p>
          <a:p>
            <a:pPr defTabSz="685800">
              <a:lnSpc>
                <a:spcPct val="110000"/>
              </a:lnSpc>
              <a:spcBef>
                <a:spcPts val="750"/>
              </a:spcBef>
              <a:buClrTx/>
              <a:buFont typeface="Arial" panose="020B0604020202020204" pitchFamily="34" charset="0"/>
              <a:buChar char="•"/>
            </a:pPr>
            <a:endParaRPr lang="en-IE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0418" y="548680"/>
            <a:ext cx="831231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300" dirty="0">
                <a:solidFill>
                  <a:srgbClr val="002060"/>
                </a:solidFill>
                <a:latin typeface="Arial Black" panose="020B0A04020102020204" pitchFamily="34" charset="0"/>
              </a:rPr>
              <a:t>About Carmichael</a:t>
            </a:r>
          </a:p>
        </p:txBody>
      </p:sp>
    </p:spTree>
    <p:extLst>
      <p:ext uri="{BB962C8B-B14F-4D97-AF65-F5344CB8AC3E}">
        <p14:creationId xmlns:p14="http://schemas.microsoft.com/office/powerpoint/2010/main" val="2864215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05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DDAE2-F804-43AB-82ED-57D87DB25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Principle 3</a:t>
            </a:r>
            <a:b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leading people</a:t>
            </a:r>
            <a:b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F907A1E-DC74-4C9E-A5DC-2E3E70A19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38600" y="1423596"/>
            <a:ext cx="7188199" cy="400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94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DDAE2-F804-43AB-82ED-57D87DB2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2800" dirty="0"/>
              <a:t>Principle 3</a:t>
            </a:r>
            <a:br>
              <a:rPr lang="en-IE" sz="2800" dirty="0"/>
            </a:br>
            <a:r>
              <a:rPr lang="en-IE" sz="2800" dirty="0"/>
              <a:t>leading people – core standards</a:t>
            </a:r>
            <a:br>
              <a:rPr lang="en-IE" sz="2800" dirty="0"/>
            </a:br>
            <a:endParaRPr lang="en-US" sz="2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7ABE70-50FE-42BF-9DB1-37D98868EB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2130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DDAE2-F804-43AB-82ED-57D87DB25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IE" dirty="0"/>
              <a:t>Principle 3</a:t>
            </a:r>
            <a:br>
              <a:rPr lang="en-IE" dirty="0"/>
            </a:br>
            <a:r>
              <a:rPr lang="en-IE" dirty="0"/>
              <a:t>leading people – additional standards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BE327B-322F-47ED-BB55-F204A2ED109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5842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D2356-11F2-4569-81B2-679D14DB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2800" dirty="0"/>
              <a:t>Principle 4</a:t>
            </a:r>
            <a:br>
              <a:rPr lang="en-IE" sz="2800" dirty="0"/>
            </a:br>
            <a:r>
              <a:rPr lang="en-IE" sz="2800" dirty="0"/>
              <a:t>exercising control</a:t>
            </a:r>
            <a:br>
              <a:rPr lang="en-IE" sz="2800" dirty="0"/>
            </a:br>
            <a:endParaRPr lang="en-US" sz="28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598C7C8-E3D6-4A31-BCE4-5898DB97E4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19" y="2341563"/>
            <a:ext cx="5029161" cy="3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314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D2356-11F2-4569-81B2-679D14DB1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IE" sz="6000" dirty="0">
                <a:solidFill>
                  <a:schemeClr val="bg1"/>
                </a:solidFill>
              </a:rPr>
              <a:t>Principle 4</a:t>
            </a:r>
            <a:br>
              <a:rPr lang="en-IE" sz="6000" dirty="0">
                <a:solidFill>
                  <a:schemeClr val="bg1"/>
                </a:solidFill>
              </a:rPr>
            </a:br>
            <a:r>
              <a:rPr lang="en-IE" sz="6000" dirty="0">
                <a:solidFill>
                  <a:schemeClr val="bg1"/>
                </a:solidFill>
              </a:rPr>
              <a:t>exercising control -</a:t>
            </a:r>
            <a:br>
              <a:rPr lang="en-IE" sz="6000" dirty="0">
                <a:solidFill>
                  <a:schemeClr val="bg1"/>
                </a:solidFill>
              </a:rPr>
            </a:br>
            <a:r>
              <a:rPr lang="en-IE" sz="6000" dirty="0">
                <a:solidFill>
                  <a:schemeClr val="bg1"/>
                </a:solidFill>
              </a:rPr>
              <a:t>core standards</a:t>
            </a:r>
            <a:endParaRPr lang="en-US" sz="60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74EF1D-7AC2-4F31-A4D6-F893E6BBBC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70598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3370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D2356-11F2-4569-81B2-679D14DB1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 fontScale="90000"/>
          </a:bodyPr>
          <a:lstStyle/>
          <a:p>
            <a:r>
              <a:rPr lang="en-I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Principle 4</a:t>
            </a:r>
            <a:br>
              <a:rPr lang="en-IE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I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exercising control – additional standards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A3D2CD-4C54-4790-A7A8-41839387C9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66279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E4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D2356-11F2-4569-81B2-679D14DB1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Principle 5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working </a:t>
            </a:r>
            <a:r>
              <a:rPr lang="en-US" sz="2600" dirty="0">
                <a:solidFill>
                  <a:srgbClr val="FFFFFF"/>
                </a:solidFill>
              </a:rPr>
              <a:t>e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ffectively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Doodle cartoon concept of effective time organization, deadline and teamwork">
            <a:extLst>
              <a:ext uri="{FF2B5EF4-FFF2-40B4-BE49-F238E27FC236}">
                <a16:creationId xmlns:a16="http://schemas.microsoft.com/office/drawing/2014/main" id="{5C5E2B1A-E77A-4FC0-B15A-17C96AE001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7145" y="961812"/>
            <a:ext cx="6531108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5964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D2356-11F2-4569-81B2-679D14DB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2800" dirty="0"/>
              <a:t>Principle 5</a:t>
            </a:r>
            <a:br>
              <a:rPr lang="en-IE" sz="2800" dirty="0"/>
            </a:br>
            <a:r>
              <a:rPr lang="en-IE" sz="2800" dirty="0"/>
              <a:t>working effectively – core standards</a:t>
            </a:r>
            <a:br>
              <a:rPr lang="en-IE" sz="2800" dirty="0"/>
            </a:br>
            <a:endParaRPr lang="en-US" sz="2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2F1935-79A1-4727-9E3A-21F24C754C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32683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D2356-11F2-4569-81B2-679D14DB1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IE" dirty="0"/>
              <a:t>Principle 5</a:t>
            </a:r>
            <a:br>
              <a:rPr lang="en-IE" dirty="0"/>
            </a:br>
            <a:r>
              <a:rPr lang="en-IE" dirty="0"/>
              <a:t>working effectively – additional standards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3C2C26-32B1-41E2-A4F7-77C61BE8C2D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01729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15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D2356-11F2-4569-81B2-679D14DB1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Principle 6</a:t>
            </a:r>
            <a:b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being accountable and transparent</a:t>
            </a:r>
            <a:b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Government talks big on transparency but…. | Accountability Round Table.">
            <a:extLst>
              <a:ext uri="{FF2B5EF4-FFF2-40B4-BE49-F238E27FC236}">
                <a16:creationId xmlns:a16="http://schemas.microsoft.com/office/drawing/2014/main" id="{379B46C5-291F-4CFD-B154-2E8009171B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3422" y="961812"/>
            <a:ext cx="4818554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344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5" y="1340768"/>
            <a:ext cx="7274749" cy="54726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0418" y="1368100"/>
            <a:ext cx="8158031" cy="45811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685800">
              <a:lnSpc>
                <a:spcPct val="110000"/>
              </a:lnSpc>
              <a:spcBef>
                <a:spcPts val="750"/>
              </a:spcBef>
              <a:buClrTx/>
              <a:buNone/>
            </a:pPr>
            <a:r>
              <a:rPr lang="en-GB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Carmichael is also an accommodation provider with over 40 non-profits co-locating in a shared space, pooling resources and tapping into peer support and services, enabling them to save time, reduce cost, upskill and thereby, focus more on delivering quality services to their beneficiaries.</a:t>
            </a:r>
          </a:p>
          <a:p>
            <a:pPr defTabSz="685800">
              <a:lnSpc>
                <a:spcPct val="110000"/>
              </a:lnSpc>
              <a:spcBef>
                <a:spcPts val="750"/>
              </a:spcBef>
              <a:buClrTx/>
              <a:buFont typeface="Arial" panose="020B0604020202020204" pitchFamily="34" charset="0"/>
              <a:buChar char="•"/>
            </a:pPr>
            <a:endParaRPr lang="en-IE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0418" y="548680"/>
            <a:ext cx="831231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300" dirty="0">
                <a:solidFill>
                  <a:srgbClr val="002060"/>
                </a:solidFill>
                <a:latin typeface="Arial Black" panose="020B0A04020102020204" pitchFamily="34" charset="0"/>
              </a:rPr>
              <a:t>About Carmichael</a:t>
            </a:r>
          </a:p>
        </p:txBody>
      </p:sp>
    </p:spTree>
    <p:extLst>
      <p:ext uri="{BB962C8B-B14F-4D97-AF65-F5344CB8AC3E}">
        <p14:creationId xmlns:p14="http://schemas.microsoft.com/office/powerpoint/2010/main" val="14846188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D2356-11F2-4569-81B2-679D14DB1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IE" sz="2500" dirty="0">
                <a:solidFill>
                  <a:schemeClr val="tx2"/>
                </a:solidFill>
              </a:rPr>
              <a:t>Principle 6</a:t>
            </a:r>
            <a:br>
              <a:rPr lang="en-IE" sz="2500" dirty="0">
                <a:solidFill>
                  <a:schemeClr val="tx2"/>
                </a:solidFill>
              </a:rPr>
            </a:br>
            <a:r>
              <a:rPr lang="en-IE" sz="2500" dirty="0">
                <a:solidFill>
                  <a:schemeClr val="tx2"/>
                </a:solidFill>
              </a:rPr>
              <a:t>being accountable and transparent</a:t>
            </a:r>
            <a:br>
              <a:rPr lang="en-IE" sz="2500" dirty="0">
                <a:solidFill>
                  <a:schemeClr val="tx2"/>
                </a:solidFill>
              </a:rPr>
            </a:br>
            <a:r>
              <a:rPr lang="en-IE" sz="2500" dirty="0">
                <a:solidFill>
                  <a:schemeClr val="tx2"/>
                </a:solidFill>
              </a:rPr>
              <a:t>- core standards </a:t>
            </a:r>
            <a:endParaRPr lang="en-US" sz="2500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98B786-9A0A-430B-B670-39A2D102C7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811325"/>
              </p:ext>
            </p:extLst>
          </p:nvPr>
        </p:nvGraphicFramePr>
        <p:xfrm>
          <a:off x="1036320" y="2543633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2099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D2356-11F2-4569-81B2-679D14DB1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IE" sz="5600">
                <a:solidFill>
                  <a:schemeClr val="accent5"/>
                </a:solidFill>
              </a:rPr>
              <a:t>Principle 6</a:t>
            </a:r>
            <a:br>
              <a:rPr lang="en-IE" sz="5600">
                <a:solidFill>
                  <a:schemeClr val="accent5"/>
                </a:solidFill>
              </a:rPr>
            </a:br>
            <a:r>
              <a:rPr lang="en-IE" sz="5600">
                <a:solidFill>
                  <a:schemeClr val="accent5"/>
                </a:solidFill>
              </a:rPr>
              <a:t>being accountable and transparent - additional standards</a:t>
            </a:r>
            <a:endParaRPr lang="en-US" sz="5600">
              <a:solidFill>
                <a:schemeClr val="accent5"/>
              </a:solidFill>
            </a:endParaRP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554ADBE1-6169-4F5D-A262-BEDC5ED95C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1223895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48128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042AB-C388-4118-BD4D-483DED3A6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Evidence and Compliance Checklist</a:t>
            </a:r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897F95FB-E6A7-4C04-A278-C7F6C17E2C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51509" y="1413002"/>
          <a:ext cx="6288982" cy="5176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6177">
                  <a:extLst>
                    <a:ext uri="{9D8B030D-6E8A-4147-A177-3AD203B41FA5}">
                      <a16:colId xmlns:a16="http://schemas.microsoft.com/office/drawing/2014/main" val="422552422"/>
                    </a:ext>
                  </a:extLst>
                </a:gridCol>
                <a:gridCol w="2096177">
                  <a:extLst>
                    <a:ext uri="{9D8B030D-6E8A-4147-A177-3AD203B41FA5}">
                      <a16:colId xmlns:a16="http://schemas.microsoft.com/office/drawing/2014/main" val="2122305278"/>
                    </a:ext>
                  </a:extLst>
                </a:gridCol>
                <a:gridCol w="2096628">
                  <a:extLst>
                    <a:ext uri="{9D8B030D-6E8A-4147-A177-3AD203B41FA5}">
                      <a16:colId xmlns:a16="http://schemas.microsoft.com/office/drawing/2014/main" val="81557789"/>
                    </a:ext>
                  </a:extLst>
                </a:gridCol>
              </a:tblGrid>
              <a:tr h="1217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Actions Our Charity Takes to meet standards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Evidence of our Actions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extLst>
                  <a:ext uri="{0D108BD9-81ED-4DB2-BD59-A6C34878D82A}">
                    <a16:rowId xmlns:a16="http://schemas.microsoft.com/office/drawing/2014/main" val="322871483"/>
                  </a:ext>
                </a:extLst>
              </a:tr>
              <a:tr h="12174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PRINCIPLE 1: ADVANCING CHARITABLE PURPOSE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2601"/>
                  </a:ext>
                </a:extLst>
              </a:tr>
              <a:tr h="12174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Core standards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214853"/>
                  </a:ext>
                </a:extLst>
              </a:tr>
              <a:tr h="1140746">
                <a:tc>
                  <a:txBody>
                    <a:bodyPr/>
                    <a:lstStyle/>
                    <a:p>
                      <a:pPr marL="540385" marR="0" indent="-54038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GB" sz="800">
                          <a:effectLst/>
                        </a:rPr>
                        <a:t>1.1  Be clear about the purpose of your charity and be able to explain this in simple terms to anyone who asks.</a:t>
                      </a:r>
                      <a:endParaRPr lang="en-US" sz="8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>
                          <a:effectLst/>
                        </a:rPr>
                        <a:t>Our Constitution was updated in 2018 and reflects our purpose and mission.  </a:t>
                      </a:r>
                      <a:endParaRPr lang="en-US" sz="8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>
                          <a:effectLst/>
                        </a:rPr>
                        <a:t>New Strategic Plan 2019 reviewed the mission statement and Board and staff participated in the development of the plan. </a:t>
                      </a:r>
                      <a:endParaRPr lang="en-US" sz="8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>
                          <a:effectLst/>
                        </a:rPr>
                        <a:t>New board members are given an induction pack and the mission and values of the Organisation are part of the pack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>
                          <a:effectLst/>
                        </a:rPr>
                        <a:t>Annual report is produced that highlights the work of the organisation. </a:t>
                      </a:r>
                      <a:endParaRPr lang="en-US" sz="8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>
                          <a:effectLst/>
                        </a:rPr>
                        <a:t>Induction pack for all board members includes the mission and vision. </a:t>
                      </a:r>
                      <a:endParaRPr lang="en-US" sz="8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>
                          <a:effectLst/>
                        </a:rPr>
                        <a:t>Board Agenda and minutes</a:t>
                      </a:r>
                      <a:endParaRPr lang="en-US" sz="8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>
                          <a:effectLst/>
                        </a:rPr>
                        <a:t>CEO Reports</a:t>
                      </a:r>
                      <a:endParaRPr lang="en-US" sz="8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>
                          <a:effectLst/>
                        </a:rPr>
                        <a:t>5 year Strategic Planning cycle</a:t>
                      </a:r>
                      <a:endParaRPr lang="en-US" sz="8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>
                          <a:effectLst/>
                        </a:rPr>
                        <a:t>Strategic Plan is reviewed and implementation monitored by the Board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extLst>
                  <a:ext uri="{0D108BD9-81ED-4DB2-BD59-A6C34878D82A}">
                    <a16:rowId xmlns:a16="http://schemas.microsoft.com/office/drawing/2014/main" val="1663878664"/>
                  </a:ext>
                </a:extLst>
              </a:tr>
              <a:tr h="7586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1.2 Consider whether or not any private benefit arises (</a:t>
                      </a:r>
                      <a:r>
                        <a:rPr lang="en-GB" sz="800" u="sng">
                          <a:effectLst/>
                          <a:hlinkClick r:id="rId3"/>
                        </a:rPr>
                        <a:t>see glossary</a:t>
                      </a:r>
                      <a:r>
                        <a:rPr lang="en-GB" sz="800" u="sng">
                          <a:effectLst/>
                        </a:rPr>
                        <a:t>)</a:t>
                      </a:r>
                      <a:r>
                        <a:rPr lang="en-GB" sz="800">
                          <a:effectLst/>
                        </a:rPr>
                        <a:t>. If a private benefit arises, consider if it is reasonable, necessary and ancillary to the public benefit that your charity provides.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>
                          <a:effectLst/>
                        </a:rPr>
                        <a:t>Remuneration policy approved by the board</a:t>
                      </a:r>
                      <a:endParaRPr lang="en-US" sz="8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>
                          <a:effectLst/>
                        </a:rPr>
                        <a:t>HR sub-committee responsible for implementation of remuneration policy</a:t>
                      </a:r>
                      <a:endParaRPr lang="en-US" sz="8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>
                          <a:effectLst/>
                        </a:rPr>
                        <a:t>Remuneration levels guided by the biannual Pay &amp; Benefits Survey.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>
                          <a:effectLst/>
                        </a:rPr>
                        <a:t>Remuneration policy</a:t>
                      </a:r>
                      <a:endParaRPr lang="en-US" sz="8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>
                          <a:effectLst/>
                        </a:rPr>
                        <a:t>HR subcommittee agenda and minutes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extLst>
                  <a:ext uri="{0D108BD9-81ED-4DB2-BD59-A6C34878D82A}">
                    <a16:rowId xmlns:a16="http://schemas.microsoft.com/office/drawing/2014/main" val="2936414900"/>
                  </a:ext>
                </a:extLst>
              </a:tr>
              <a:tr h="2086754">
                <a:tc>
                  <a:txBody>
                    <a:bodyPr/>
                    <a:lstStyle/>
                    <a:p>
                      <a:pPr marL="540385" marR="0" indent="-54038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GB" sz="800">
                          <a:effectLst/>
                        </a:rPr>
                        <a:t>1.3 Agree an achievable plan for at least the next year that sets out and budgets for what you will do to advance your purpose.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>
                          <a:effectLst/>
                        </a:rPr>
                        <a:t>We have a 5 year strategic plan in place that is reviewed annually.</a:t>
                      </a:r>
                      <a:endParaRPr lang="en-US" sz="8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>
                          <a:effectLst/>
                        </a:rPr>
                        <a:t>The strategic plan informs the operational plans of each staff and board member.</a:t>
                      </a:r>
                      <a:endParaRPr lang="en-US" sz="8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>
                          <a:effectLst/>
                        </a:rPr>
                        <a:t>The operational plans inform the individual staff member’s quarterly workplan.</a:t>
                      </a:r>
                      <a:endParaRPr lang="en-US" sz="8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>
                          <a:effectLst/>
                        </a:rPr>
                        <a:t>Workplans are reviewed by the CEO with staff members at support and supervision.</a:t>
                      </a:r>
                      <a:endParaRPr lang="en-US" sz="8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>
                          <a:effectLst/>
                        </a:rPr>
                        <a:t>CEO reports to the Trustees at each board meeting and updates on the progress of the work.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effectLst/>
                        </a:rPr>
                        <a:t>Strategic Plan 2019 – 2024 in place</a:t>
                      </a:r>
                      <a:endParaRPr lang="en-US" sz="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effectLst/>
                        </a:rPr>
                        <a:t>Annual Operations Plan and budgets in place</a:t>
                      </a:r>
                      <a:endParaRPr lang="en-US" sz="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effectLst/>
                        </a:rPr>
                        <a:t>Board and subcommittees agendas and minutes</a:t>
                      </a:r>
                      <a:endParaRPr lang="en-US" sz="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800" dirty="0">
                          <a:effectLst/>
                        </a:rPr>
                        <a:t>CEO work reports to Board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6" marR="48696" marT="0" marB="0"/>
                </a:tc>
                <a:extLst>
                  <a:ext uri="{0D108BD9-81ED-4DB2-BD59-A6C34878D82A}">
                    <a16:rowId xmlns:a16="http://schemas.microsoft.com/office/drawing/2014/main" val="486350398"/>
                  </a:ext>
                </a:extLst>
              </a:tr>
            </a:tbl>
          </a:graphicData>
        </a:graphic>
      </p:graphicFrame>
      <p:sp>
        <p:nvSpPr>
          <p:cNvPr id="19" name="Rectangle 7">
            <a:hlinkClick r:id="rId3"/>
            <a:extLst>
              <a:ext uri="{FF2B5EF4-FFF2-40B4-BE49-F238E27FC236}">
                <a16:creationId xmlns:a16="http://schemas.microsoft.com/office/drawing/2014/main" id="{1180CD9E-562C-498F-8AD4-572DC6EB4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50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904" y="1536826"/>
            <a:ext cx="6703416" cy="504159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68340" y="1570266"/>
            <a:ext cx="8242461" cy="5008156"/>
          </a:xfrm>
        </p:spPr>
        <p:txBody>
          <a:bodyPr>
            <a:normAutofit/>
          </a:bodyPr>
          <a:lstStyle/>
          <a:p>
            <a:pPr marL="0" indent="0" defTabSz="685800">
              <a:lnSpc>
                <a:spcPct val="110000"/>
              </a:lnSpc>
              <a:spcBef>
                <a:spcPts val="750"/>
              </a:spcBef>
              <a:buNone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E-Learning</a:t>
            </a:r>
          </a:p>
          <a:p>
            <a:pPr marL="759143" lvl="1" indent="-457200" defTabSz="685800">
              <a:lnSpc>
                <a:spcPct val="110000"/>
              </a:lnSpc>
              <a:spcBef>
                <a:spcPts val="750"/>
              </a:spcBef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GDPR Levels 1 &amp; 2</a:t>
            </a:r>
          </a:p>
          <a:p>
            <a:pPr marL="759143" lvl="1" indent="-457200" defTabSz="685800">
              <a:lnSpc>
                <a:spcPct val="110000"/>
              </a:lnSpc>
              <a:spcBef>
                <a:spcPts val="750"/>
              </a:spcBef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the Company Secretary</a:t>
            </a:r>
          </a:p>
          <a:p>
            <a:pPr marL="759143" lvl="1" indent="-457200" defTabSz="685800">
              <a:lnSpc>
                <a:spcPct val="110000"/>
              </a:lnSpc>
              <a:spcBef>
                <a:spcPts val="750"/>
              </a:spcBef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Companies ACT</a:t>
            </a:r>
          </a:p>
          <a:p>
            <a:pPr marL="759143" lvl="1" indent="-457200" defTabSz="685800">
              <a:lnSpc>
                <a:spcPct val="110000"/>
              </a:lnSpc>
              <a:spcBef>
                <a:spcPts val="750"/>
              </a:spcBef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Management</a:t>
            </a:r>
          </a:p>
          <a:p>
            <a:pPr marL="759143" lvl="1" indent="-457200" defTabSz="685800">
              <a:lnSpc>
                <a:spcPct val="110000"/>
              </a:lnSpc>
              <a:spcBef>
                <a:spcPts val="750"/>
              </a:spcBef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&amp; Outputs</a:t>
            </a:r>
          </a:p>
          <a:p>
            <a:pPr marL="759143" lvl="1" indent="-457200" defTabSz="685800">
              <a:lnSpc>
                <a:spcPct val="110000"/>
              </a:lnSpc>
              <a:spcBef>
                <a:spcPts val="750"/>
              </a:spcBef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&amp; Sales</a:t>
            </a:r>
          </a:p>
          <a:p>
            <a:pPr marL="759143" lvl="1" indent="-457200" defTabSz="685800">
              <a:lnSpc>
                <a:spcPct val="110000"/>
              </a:lnSpc>
              <a:spcBef>
                <a:spcPts val="750"/>
              </a:spcBef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Employing Staff &amp; Managing Human Resources</a:t>
            </a:r>
          </a:p>
          <a:p>
            <a:pPr marL="759143" lvl="1" indent="-457200" defTabSz="685800">
              <a:lnSpc>
                <a:spcPct val="110000"/>
              </a:lnSpc>
              <a:spcBef>
                <a:spcPts val="750"/>
              </a:spcBef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Management</a:t>
            </a:r>
          </a:p>
          <a:p>
            <a:pPr marL="759143" lvl="1" indent="-457200" defTabSz="685800">
              <a:lnSpc>
                <a:spcPct val="110000"/>
              </a:lnSpc>
              <a:spcBef>
                <a:spcPts val="750"/>
              </a:spcBef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Organisation &amp; Development</a:t>
            </a:r>
          </a:p>
          <a:p>
            <a:pPr marL="759143" lvl="1" indent="-457200" defTabSz="685800">
              <a:lnSpc>
                <a:spcPct val="110000"/>
              </a:lnSpc>
              <a:spcBef>
                <a:spcPts val="750"/>
              </a:spcBef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 &amp; the Charities Governance Code</a:t>
            </a:r>
            <a:endParaRPr lang="en-I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8339" y="248263"/>
            <a:ext cx="8229600" cy="1252728"/>
          </a:xfrm>
        </p:spPr>
        <p:txBody>
          <a:bodyPr>
            <a:normAutofit fontScale="90000"/>
          </a:bodyPr>
          <a:lstStyle/>
          <a:p>
            <a:pPr algn="l"/>
            <a:br>
              <a:rPr lang="en-GB" sz="3300" dirty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en-GB" sz="3300" dirty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+mn-cs"/>
              </a:rPr>
              <a:t>Other supports available from Carmichael at this time: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448833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904" y="1536826"/>
            <a:ext cx="6703416" cy="504159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68339" y="1700808"/>
            <a:ext cx="8007602" cy="4464496"/>
          </a:xfrm>
        </p:spPr>
        <p:txBody>
          <a:bodyPr>
            <a:normAutofit/>
          </a:bodyPr>
          <a:lstStyle/>
          <a:p>
            <a:pPr marL="0" indent="0" defTabSz="685800">
              <a:lnSpc>
                <a:spcPct val="110000"/>
              </a:lnSpc>
              <a:spcBef>
                <a:spcPts val="750"/>
              </a:spcBef>
              <a:buNone/>
            </a:pPr>
            <a:r>
              <a:rPr lang="en-I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selection of resources including, templates, guidance documents and podcasts under the following headings:</a:t>
            </a:r>
            <a:br>
              <a:rPr lang="en-I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685800">
              <a:lnSpc>
                <a:spcPct val="110000"/>
              </a:lnSpc>
              <a:spcBef>
                <a:spcPts val="750"/>
              </a:spcBef>
            </a:pPr>
            <a:r>
              <a:rPr lang="en-I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 </a:t>
            </a:r>
          </a:p>
          <a:p>
            <a:pPr marL="457200" indent="-457200" defTabSz="685800">
              <a:lnSpc>
                <a:spcPct val="110000"/>
              </a:lnSpc>
              <a:spcBef>
                <a:spcPts val="750"/>
              </a:spcBef>
            </a:pPr>
            <a:r>
              <a:rPr lang="en-I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</a:p>
          <a:p>
            <a:pPr marL="457200" indent="-457200" defTabSz="685800">
              <a:lnSpc>
                <a:spcPct val="110000"/>
              </a:lnSpc>
              <a:spcBef>
                <a:spcPts val="750"/>
              </a:spcBef>
            </a:pPr>
            <a:r>
              <a:rPr lang="en-I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 &amp; Compliance</a:t>
            </a:r>
          </a:p>
          <a:p>
            <a:pPr marL="457200" indent="-457200" defTabSz="685800">
              <a:lnSpc>
                <a:spcPct val="110000"/>
              </a:lnSpc>
              <a:spcBef>
                <a:spcPts val="750"/>
              </a:spcBef>
            </a:pPr>
            <a:r>
              <a:rPr lang="en-I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Resources and </a:t>
            </a:r>
          </a:p>
          <a:p>
            <a:pPr marL="457200" indent="-457200" defTabSz="685800">
              <a:lnSpc>
                <a:spcPct val="110000"/>
              </a:lnSpc>
              <a:spcBef>
                <a:spcPts val="750"/>
              </a:spcBef>
            </a:pPr>
            <a:r>
              <a:rPr lang="en-I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Planning.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685800">
              <a:lnSpc>
                <a:spcPct val="110000"/>
              </a:lnSpc>
              <a:spcBef>
                <a:spcPts val="750"/>
              </a:spcBef>
            </a:pPr>
            <a:endParaRPr lang="en-I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hlinkClick r:id="rId3"/>
              </a:rPr>
              <a:t>https://www.carmichaelireland.ie/resources/</a:t>
            </a:r>
            <a:endParaRPr lang="en-I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968339" y="248263"/>
            <a:ext cx="8229600" cy="1252728"/>
          </a:xfrm>
        </p:spPr>
        <p:txBody>
          <a:bodyPr>
            <a:normAutofit fontScale="90000"/>
          </a:bodyPr>
          <a:lstStyle/>
          <a:p>
            <a:pPr algn="l"/>
            <a:br>
              <a:rPr lang="en-GB" sz="33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en-GB" sz="3300" dirty="0">
                <a:solidFill>
                  <a:srgbClr val="002060"/>
                </a:solidFill>
                <a:latin typeface="Arial Black" panose="020B0A04020102020204" pitchFamily="34" charset="0"/>
              </a:rPr>
              <a:t>Other supports available from Carmichael at this time: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171075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63552" y="2276873"/>
            <a:ext cx="5721746" cy="1564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endParaRPr lang="en-IE" sz="1500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Aft>
                <a:spcPts val="450"/>
              </a:spcAft>
            </a:pPr>
            <a:endParaRPr lang="en-I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50"/>
              </a:spcAft>
            </a:pPr>
            <a:r>
              <a:rPr lang="en-I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https://www.carmichaelireland.ie/courses/</a:t>
            </a:r>
            <a:r>
              <a:rPr lang="en-I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450"/>
              </a:spcAft>
            </a:pPr>
            <a:endParaRPr lang="en-IE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50"/>
              </a:spcAft>
            </a:pPr>
            <a:endParaRPr lang="en-IE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21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CBEE9E-CA64-442D-88C4-51708263C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IE" sz="4000"/>
              <a:t>A</a:t>
            </a:r>
            <a:r>
              <a:rPr lang="en-US" sz="4000"/>
              <a:t>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CCD24-1848-446C-9023-61A53BD6A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>
            <a:normAutofit/>
          </a:bodyPr>
          <a:lstStyle/>
          <a:p>
            <a:pPr marL="457200" indent="-457200" defTabSz="685800">
              <a:spcBef>
                <a:spcPts val="750"/>
              </a:spcBef>
              <a:buFont typeface="+mj-lt"/>
              <a:buAutoNum type="arabicPeriod"/>
            </a:pPr>
            <a:r>
              <a:rPr lang="en-IE" sz="1900" dirty="0"/>
              <a:t>What is my organisation?</a:t>
            </a:r>
          </a:p>
          <a:p>
            <a:pPr marL="457200" indent="-457200" defTabSz="685800">
              <a:spcBef>
                <a:spcPts val="750"/>
              </a:spcBef>
              <a:buFont typeface="+mj-lt"/>
              <a:buAutoNum type="arabicPeriod"/>
            </a:pPr>
            <a:r>
              <a:rPr lang="en-IE" sz="1900" dirty="0"/>
              <a:t>The Constitution</a:t>
            </a:r>
          </a:p>
          <a:p>
            <a:pPr marL="457200" indent="-457200" defTabSz="685800">
              <a:spcBef>
                <a:spcPts val="750"/>
              </a:spcBef>
              <a:buFont typeface="+mj-lt"/>
              <a:buAutoNum type="arabicPeriod"/>
            </a:pPr>
            <a:r>
              <a:rPr lang="en-IE" sz="1900" dirty="0"/>
              <a:t>What is Governance?</a:t>
            </a:r>
          </a:p>
          <a:p>
            <a:pPr marL="457200" indent="-457200" defTabSz="685800">
              <a:spcBef>
                <a:spcPts val="750"/>
              </a:spcBef>
              <a:buFont typeface="+mj-lt"/>
              <a:buAutoNum type="arabicPeriod"/>
            </a:pPr>
            <a:r>
              <a:rPr lang="en-IE" sz="1900" dirty="0"/>
              <a:t>The Charities Regulator’s Governance Code</a:t>
            </a:r>
          </a:p>
          <a:p>
            <a:pPr marL="457200" indent="-457200" defTabSz="685800">
              <a:spcBef>
                <a:spcPts val="750"/>
              </a:spcBef>
              <a:buFont typeface="+mj-lt"/>
              <a:buAutoNum type="arabicPeriod"/>
            </a:pPr>
            <a:r>
              <a:rPr lang="en-IE" sz="1900" dirty="0"/>
              <a:t>Q &amp; A</a:t>
            </a:r>
          </a:p>
          <a:p>
            <a:pPr marL="0" indent="0" defTabSz="685800">
              <a:spcBef>
                <a:spcPts val="750"/>
              </a:spcBef>
              <a:buNone/>
            </a:pPr>
            <a:endParaRPr lang="en-US" sz="1300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7E534F-F7D4-4502-ACCF-F13B7234C1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1" r="12114"/>
          <a:stretch/>
        </p:blipFill>
        <p:spPr>
          <a:xfrm>
            <a:off x="7535330" y="2154732"/>
            <a:ext cx="3217333" cy="31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5692FB99-428A-4151-9665-80E56EF03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9870" y="1"/>
            <a:ext cx="6069184" cy="2839783"/>
          </a:xfrm>
          <a:custGeom>
            <a:avLst/>
            <a:gdLst>
              <a:gd name="connsiteX0" fmla="*/ 0 w 6069184"/>
              <a:gd name="connsiteY0" fmla="*/ 0 h 2839783"/>
              <a:gd name="connsiteX1" fmla="*/ 6069184 w 6069184"/>
              <a:gd name="connsiteY1" fmla="*/ 0 h 2839783"/>
              <a:gd name="connsiteX2" fmla="*/ 6063824 w 6069184"/>
              <a:gd name="connsiteY2" fmla="*/ 106160 h 2839783"/>
              <a:gd name="connsiteX3" fmla="*/ 3034592 w 6069184"/>
              <a:gd name="connsiteY3" fmla="*/ 2839783 h 2839783"/>
              <a:gd name="connsiteX4" fmla="*/ 5361 w 6069184"/>
              <a:gd name="connsiteY4" fmla="*/ 106160 h 283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  <a:solidFill>
            <a:srgbClr val="E34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4B306978-A26E-4AC4-9EAA-BD29BD476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24786"/>
            <a:ext cx="5001415" cy="3733214"/>
          </a:xfrm>
          <a:custGeom>
            <a:avLst/>
            <a:gdLst>
              <a:gd name="connsiteX0" fmla="*/ 1956463 w 5001415"/>
              <a:gd name="connsiteY0" fmla="*/ 0 h 3733214"/>
              <a:gd name="connsiteX1" fmla="*/ 5001415 w 5001415"/>
              <a:gd name="connsiteY1" fmla="*/ 3044952 h 3733214"/>
              <a:gd name="connsiteX2" fmla="*/ 4939553 w 5001415"/>
              <a:gd name="connsiteY2" fmla="*/ 3658617 h 3733214"/>
              <a:gd name="connsiteX3" fmla="*/ 4920372 w 5001415"/>
              <a:gd name="connsiteY3" fmla="*/ 3733214 h 3733214"/>
              <a:gd name="connsiteX4" fmla="*/ 0 w 5001415"/>
              <a:gd name="connsiteY4" fmla="*/ 3733214 h 3733214"/>
              <a:gd name="connsiteX5" fmla="*/ 0 w 5001415"/>
              <a:gd name="connsiteY5" fmla="*/ 713124 h 3733214"/>
              <a:gd name="connsiteX6" fmla="*/ 19591 w 5001415"/>
              <a:gd name="connsiteY6" fmla="*/ 695319 h 3733214"/>
              <a:gd name="connsiteX7" fmla="*/ 1956463 w 5001415"/>
              <a:gd name="connsiteY7" fmla="*/ 0 h 373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837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4429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2103CE-E0C2-4077-997B-8C6F0589A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743" y="2530063"/>
            <a:ext cx="4996329" cy="19367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200" dirty="0">
                <a:solidFill>
                  <a:srgbClr val="FFFFFF"/>
                </a:solidFill>
              </a:rPr>
              <a:t>Charity</a:t>
            </a:r>
            <a:endParaRPr lang="en-US" sz="4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2BC725-3C5C-4731-ACA8-2242C5C99B82}"/>
              </a:ext>
            </a:extLst>
          </p:cNvPr>
          <p:cNvSpPr txBox="1"/>
          <p:nvPr/>
        </p:nvSpPr>
        <p:spPr>
          <a:xfrm>
            <a:off x="3162398" y="565174"/>
            <a:ext cx="27620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atin typeface="+mj-lt"/>
              </a:rPr>
              <a:t>Community Group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DF9338-76F7-401D-9FDE-4B46539894D9}"/>
              </a:ext>
            </a:extLst>
          </p:cNvPr>
          <p:cNvSpPr txBox="1"/>
          <p:nvPr/>
        </p:nvSpPr>
        <p:spPr>
          <a:xfrm>
            <a:off x="979869" y="4991393"/>
            <a:ext cx="3097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rgbClr val="FFFFFF"/>
                </a:solidFill>
                <a:latin typeface="+mj-lt"/>
              </a:rPr>
              <a:t>S</a:t>
            </a:r>
            <a:r>
              <a:rPr lang="en-US" sz="4800" dirty="0" err="1">
                <a:solidFill>
                  <a:srgbClr val="FFFFFF"/>
                </a:solidFill>
                <a:latin typeface="+mj-lt"/>
              </a:rPr>
              <a:t>ocial</a:t>
            </a:r>
            <a:r>
              <a:rPr lang="en-US" sz="4800" dirty="0">
                <a:solidFill>
                  <a:srgbClr val="FFFFFF"/>
                </a:solidFill>
                <a:latin typeface="+mj-lt"/>
              </a:rPr>
              <a:t> Enterprise</a:t>
            </a:r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5039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0" name="Rectangle 159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2103CE-E0C2-4077-997B-8C6F0589A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Purpose of your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organisation</a:t>
            </a:r>
            <a:b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1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0" name="Graphic 119" descr="Connections">
            <a:extLst>
              <a:ext uri="{FF2B5EF4-FFF2-40B4-BE49-F238E27FC236}">
                <a16:creationId xmlns:a16="http://schemas.microsoft.com/office/drawing/2014/main" id="{5021AE10-D2C4-4B0B-974B-07BD17BEB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6253" y="957860"/>
            <a:ext cx="4942280" cy="49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6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BD473A-328B-4DBD-A8F1-0B5E5ACA2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IE" sz="5600">
                <a:solidFill>
                  <a:schemeClr val="bg1"/>
                </a:solidFill>
              </a:rPr>
              <a:t>Constitution</a:t>
            </a:r>
            <a:endParaRPr lang="en-US" sz="56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CC274F-E67F-4E2D-A29C-57B410B6C2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90233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1836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F18491-0982-4CDA-8D35-1CAEDEDB8C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18654" b="44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72B42-7025-45F2-9549-3E21B58C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031" y="632990"/>
            <a:ext cx="4062643" cy="1043409"/>
          </a:xfrm>
        </p:spPr>
        <p:txBody>
          <a:bodyPr>
            <a:normAutofit/>
          </a:bodyPr>
          <a:lstStyle/>
          <a:p>
            <a:r>
              <a:rPr lang="en-IE" sz="3300" dirty="0"/>
              <a:t>Who owns your Not for Profit?</a:t>
            </a: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F1620-190F-4F99-9BD0-0E1E4B716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031" y="1774372"/>
            <a:ext cx="4062642" cy="2754086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en-IE" dirty="0"/>
          </a:p>
          <a:p>
            <a:pPr marL="0" indent="0" algn="ctr">
              <a:buNone/>
            </a:pPr>
            <a:r>
              <a:rPr lang="en-IE" dirty="0"/>
              <a:t>Nobody</a:t>
            </a:r>
          </a:p>
          <a:p>
            <a:pPr marL="0" indent="0" algn="ctr">
              <a:buNone/>
            </a:pPr>
            <a:endParaRPr lang="en-IE" dirty="0"/>
          </a:p>
          <a:p>
            <a:pPr marL="0" indent="0" algn="ctr">
              <a:buNone/>
            </a:pPr>
            <a:r>
              <a:rPr lang="en-IE" dirty="0"/>
              <a:t>Everybody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09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videndVTI">
  <a:themeElements>
    <a:clrScheme name="AnalogousFromLightSeedLeftStep">
      <a:dk1>
        <a:srgbClr val="000000"/>
      </a:dk1>
      <a:lt1>
        <a:srgbClr val="FFFFFF"/>
      </a:lt1>
      <a:dk2>
        <a:srgbClr val="233F2E"/>
      </a:dk2>
      <a:lt2>
        <a:srgbClr val="E9E7E4"/>
      </a:lt2>
      <a:accent1>
        <a:srgbClr val="92A4C4"/>
      </a:accent1>
      <a:accent2>
        <a:srgbClr val="7AA9B6"/>
      </a:accent2>
      <a:accent3>
        <a:srgbClr val="80AAA1"/>
      </a:accent3>
      <a:accent4>
        <a:srgbClr val="77AE8C"/>
      </a:accent4>
      <a:accent5>
        <a:srgbClr val="83AC81"/>
      </a:accent5>
      <a:accent6>
        <a:srgbClr val="8DAA74"/>
      </a:accent6>
      <a:hlink>
        <a:srgbClr val="95805A"/>
      </a:hlink>
      <a:folHlink>
        <a:srgbClr val="848484"/>
      </a:folHlink>
    </a:clrScheme>
    <a:fontScheme name="Dividend">
      <a:majorFont>
        <a:latin typeface="Century School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7356</TotalTime>
  <Words>1811</Words>
  <Application>Microsoft Office PowerPoint</Application>
  <PresentationFormat>Widescreen</PresentationFormat>
  <Paragraphs>244</Paragraphs>
  <Slides>45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Arial Black</vt:lpstr>
      <vt:lpstr>Calibri</vt:lpstr>
      <vt:lpstr>Calibri Light</vt:lpstr>
      <vt:lpstr>Century Schoolbook</vt:lpstr>
      <vt:lpstr>Franklin Gothic Book</vt:lpstr>
      <vt:lpstr>Symbol</vt:lpstr>
      <vt:lpstr>Wingdings 2</vt:lpstr>
      <vt:lpstr>Office Theme</vt:lpstr>
      <vt:lpstr>DividendVTI</vt:lpstr>
      <vt:lpstr>On behalf of Kildare PPN The Charities Regulators Governance Code Principles and Toolkit  Carmichael </vt:lpstr>
      <vt:lpstr>PowerPoint Presentation</vt:lpstr>
      <vt:lpstr>PowerPoint Presentation</vt:lpstr>
      <vt:lpstr>PowerPoint Presentation</vt:lpstr>
      <vt:lpstr>Agenda</vt:lpstr>
      <vt:lpstr> Charity</vt:lpstr>
      <vt:lpstr>The Purpose of your organisation  </vt:lpstr>
      <vt:lpstr>Constitution</vt:lpstr>
      <vt:lpstr>Who owns your Not for Profit?</vt:lpstr>
      <vt:lpstr>Governance</vt:lpstr>
      <vt:lpstr>PowerPoint Presentation</vt:lpstr>
      <vt:lpstr>Who is in charge? </vt:lpstr>
      <vt:lpstr>Management Committee / Board of Directors</vt:lpstr>
      <vt:lpstr>The Management Committee / Board of Directors</vt:lpstr>
      <vt:lpstr>The Management Committee or Board of Directors</vt:lpstr>
      <vt:lpstr>- Strategic Planning - Financial Sustainability - Risk Management - Compliance - Good Governance </vt:lpstr>
      <vt:lpstr>Day to Day – Operational   - Services - Facilities - Operational - Staffing </vt:lpstr>
      <vt:lpstr>Key Governance Roles</vt:lpstr>
      <vt:lpstr> The Charities Governance Code</vt:lpstr>
      <vt:lpstr>The Charities Governance Code </vt:lpstr>
      <vt:lpstr>PowerPoint Presentation</vt:lpstr>
      <vt:lpstr>PowerPoint Presentation</vt:lpstr>
      <vt:lpstr>PowerPoint Presentation</vt:lpstr>
      <vt:lpstr>PowerPoint Presentation</vt:lpstr>
      <vt:lpstr>Principle 1 advancing charitable purpose </vt:lpstr>
      <vt:lpstr>Principle 1 advancing charitable purpose – core standards </vt:lpstr>
      <vt:lpstr>Principle 1 advancing charitable purpose - additional standards</vt:lpstr>
      <vt:lpstr>Principle 2 behaving with integrity </vt:lpstr>
      <vt:lpstr>Principle 2 behaving with integrity - core standards</vt:lpstr>
      <vt:lpstr>Principle 3 leading people </vt:lpstr>
      <vt:lpstr>Principle 3 leading people – core standards </vt:lpstr>
      <vt:lpstr>Principle 3 leading people – additional standards</vt:lpstr>
      <vt:lpstr>Principle 4 exercising control </vt:lpstr>
      <vt:lpstr>Principle 4 exercising control - core standards</vt:lpstr>
      <vt:lpstr>Principle 4 exercising control – additional standards</vt:lpstr>
      <vt:lpstr>Principle 5 working effectively </vt:lpstr>
      <vt:lpstr>Principle 5 working effectively – core standards </vt:lpstr>
      <vt:lpstr>Principle 5 working effectively – additional standards</vt:lpstr>
      <vt:lpstr>Principle 6 being accountable and transparent </vt:lpstr>
      <vt:lpstr>Principle 6 being accountable and transparent - core standards </vt:lpstr>
      <vt:lpstr>Principle 6 being accountable and transparent - additional standards</vt:lpstr>
      <vt:lpstr>Evidence and Compliance Checklist</vt:lpstr>
      <vt:lpstr> Other supports available from Carmichael at this time: </vt:lpstr>
      <vt:lpstr> Other supports available from Carmichael at this time: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 Barnard</dc:creator>
  <cp:lastModifiedBy>Marian Barnard - Anew</cp:lastModifiedBy>
  <cp:revision>79</cp:revision>
  <dcterms:created xsi:type="dcterms:W3CDTF">2021-01-12T17:53:17Z</dcterms:created>
  <dcterms:modified xsi:type="dcterms:W3CDTF">2022-02-23T16:07:01Z</dcterms:modified>
</cp:coreProperties>
</file>